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3229ACF-2408-4315-B916-709052C794BE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3F9D15C-87DE-4D0A-8C0C-24A0BCCC9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29ACF-2408-4315-B916-709052C794BE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9D15C-87DE-4D0A-8C0C-24A0BCCC9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3229ACF-2408-4315-B916-709052C794BE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3F9D15C-87DE-4D0A-8C0C-24A0BCCC9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29ACF-2408-4315-B916-709052C794BE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9D15C-87DE-4D0A-8C0C-24A0BCCC9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3229ACF-2408-4315-B916-709052C794BE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3F9D15C-87DE-4D0A-8C0C-24A0BCCC9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29ACF-2408-4315-B916-709052C794BE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9D15C-87DE-4D0A-8C0C-24A0BCCC9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29ACF-2408-4315-B916-709052C794BE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9D15C-87DE-4D0A-8C0C-24A0BCCC9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29ACF-2408-4315-B916-709052C794BE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9D15C-87DE-4D0A-8C0C-24A0BCCC9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3229ACF-2408-4315-B916-709052C794BE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9D15C-87DE-4D0A-8C0C-24A0BCCC9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29ACF-2408-4315-B916-709052C794BE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9D15C-87DE-4D0A-8C0C-24A0BCCC9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29ACF-2408-4315-B916-709052C794BE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9D15C-87DE-4D0A-8C0C-24A0BCCC96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3229ACF-2408-4315-B916-709052C794BE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3F9D15C-87DE-4D0A-8C0C-24A0BCCC9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Lifecycle hooks in class component and functional component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lifecycle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8802"/>
            <a:ext cx="7239000" cy="435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lifecycle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8802"/>
            <a:ext cx="723900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lifecycle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8802"/>
            <a:ext cx="723900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lifecycle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Unmounting</a:t>
            </a:r>
            <a:r>
              <a:rPr lang="en-US" dirty="0" smtClean="0"/>
              <a:t> lifecycle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00240"/>
            <a:ext cx="72390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14488"/>
            <a:ext cx="72390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Useeffect</a:t>
            </a:r>
            <a:r>
              <a:rPr lang="en-US" dirty="0" smtClean="0"/>
              <a:t> in functional component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Effect Hooks lets you perform side effects in functional components.</a:t>
            </a:r>
          </a:p>
          <a:p>
            <a:r>
              <a:rPr lang="en-US" dirty="0" smtClean="0"/>
              <a:t>It is a close </a:t>
            </a:r>
            <a:r>
              <a:rPr lang="en-US" dirty="0" err="1" smtClean="0"/>
              <a:t>replacementfor</a:t>
            </a:r>
            <a:r>
              <a:rPr lang="en-US" dirty="0" smtClean="0"/>
              <a:t> </a:t>
            </a:r>
            <a:r>
              <a:rPr lang="en-US" dirty="0" err="1" smtClean="0"/>
              <a:t>componentDidMount,componentDidUpdate,componentWillUnmount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728667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 After every render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71678"/>
            <a:ext cx="7239000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Lifecycle methods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3050"/>
            <a:ext cx="723900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 conditionally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6262" y="2143116"/>
            <a:ext cx="7000875" cy="407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 only once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14554"/>
            <a:ext cx="7239000" cy="255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Useeffect</a:t>
            </a:r>
            <a:r>
              <a:rPr lang="en-IN" dirty="0" smtClean="0"/>
              <a:t> clean up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61780"/>
            <a:ext cx="7239000" cy="234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Useeffects</a:t>
            </a:r>
            <a:r>
              <a:rPr lang="en-IN" dirty="0" smtClean="0"/>
              <a:t> fetch data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79272"/>
            <a:ext cx="7239000" cy="299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771530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 lifecycle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14488"/>
            <a:ext cx="72390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 lifecycle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 lifecycle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 cycle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5299" y="1609725"/>
            <a:ext cx="6002802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lifecycle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56</TotalTime>
  <Words>78</Words>
  <Application>Microsoft Office PowerPoint</Application>
  <PresentationFormat>On-screen Show (4:3)</PresentationFormat>
  <Paragraphs>26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Opulent</vt:lpstr>
      <vt:lpstr>Lifecycle hooks in class component and functional component</vt:lpstr>
      <vt:lpstr>Lifecycle methods</vt:lpstr>
      <vt:lpstr>Lifecycle methods</vt:lpstr>
      <vt:lpstr>Mounting lifecycle</vt:lpstr>
      <vt:lpstr>Mounting lifecycle</vt:lpstr>
      <vt:lpstr>Mounting lifecycle</vt:lpstr>
      <vt:lpstr>Mounting cycle</vt:lpstr>
      <vt:lpstr>example</vt:lpstr>
      <vt:lpstr>Updating lifecycle</vt:lpstr>
      <vt:lpstr>Updating lifecycle</vt:lpstr>
      <vt:lpstr>Updating lifecycle</vt:lpstr>
      <vt:lpstr>Updating lifecycle</vt:lpstr>
      <vt:lpstr>Updating lifecycle</vt:lpstr>
      <vt:lpstr>example</vt:lpstr>
      <vt:lpstr>Unmounting lifecycle</vt:lpstr>
      <vt:lpstr>Error handling</vt:lpstr>
      <vt:lpstr>Useeffect in functional component</vt:lpstr>
      <vt:lpstr>example</vt:lpstr>
      <vt:lpstr>Run After every render</vt:lpstr>
      <vt:lpstr>Run conditionally</vt:lpstr>
      <vt:lpstr>Run only once</vt:lpstr>
      <vt:lpstr>Useeffect clean up</vt:lpstr>
      <vt:lpstr>Useeffects fetch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Lifecycle hooks in class component</dc:title>
  <dc:creator>Salman</dc:creator>
  <cp:lastModifiedBy>Salman</cp:lastModifiedBy>
  <cp:revision>29</cp:revision>
  <dcterms:created xsi:type="dcterms:W3CDTF">2021-08-31T13:31:53Z</dcterms:created>
  <dcterms:modified xsi:type="dcterms:W3CDTF">2021-09-11T15:17:38Z</dcterms:modified>
</cp:coreProperties>
</file>