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016C3A0-594D-4BB0-85E2-90CAA12F6A94}" type="datetimeFigureOut">
              <a:rPr lang="en-US" smtClean="0"/>
              <a:pPr/>
              <a:t>6/16/2022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CA68BD0-0410-415B-BF39-E8153978B8E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016C3A0-594D-4BB0-85E2-90CAA12F6A94}" type="datetimeFigureOut">
              <a:rPr lang="en-US" smtClean="0"/>
              <a:pPr/>
              <a:t>6/16/2022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A68BD0-0410-415B-BF39-E8153978B8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016C3A0-594D-4BB0-85E2-90CAA12F6A94}" type="datetimeFigureOut">
              <a:rPr lang="en-US" smtClean="0"/>
              <a:pPr/>
              <a:t>6/16/2022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CA68BD0-0410-415B-BF39-E8153978B8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016C3A0-594D-4BB0-85E2-90CAA12F6A94}" type="datetimeFigureOut">
              <a:rPr lang="en-US" smtClean="0"/>
              <a:pPr/>
              <a:t>6/16/2022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A68BD0-0410-415B-BF39-E8153978B8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016C3A0-594D-4BB0-85E2-90CAA12F6A94}" type="datetimeFigureOut">
              <a:rPr lang="en-US" smtClean="0"/>
              <a:pPr/>
              <a:t>6/16/2022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CA68BD0-0410-415B-BF39-E8153978B8E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016C3A0-594D-4BB0-85E2-90CAA12F6A94}" type="datetimeFigureOut">
              <a:rPr lang="en-US" smtClean="0"/>
              <a:pPr/>
              <a:t>6/16/2022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A68BD0-0410-415B-BF39-E8153978B8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016C3A0-594D-4BB0-85E2-90CAA12F6A94}" type="datetimeFigureOut">
              <a:rPr lang="en-US" smtClean="0"/>
              <a:pPr/>
              <a:t>6/16/2022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CA68BD0-0410-415B-BF39-E8153978B8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016C3A0-594D-4BB0-85E2-90CAA12F6A94}" type="datetimeFigureOut">
              <a:rPr lang="en-US" smtClean="0"/>
              <a:pPr/>
              <a:t>6/16/2022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CA68BD0-0410-415B-BF39-E8153978B8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016C3A0-594D-4BB0-85E2-90CAA12F6A94}" type="datetimeFigureOut">
              <a:rPr lang="en-US" smtClean="0"/>
              <a:pPr/>
              <a:t>6/16/2022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CA68BD0-0410-415B-BF39-E8153978B8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016C3A0-594D-4BB0-85E2-90CAA12F6A94}" type="datetimeFigureOut">
              <a:rPr lang="en-US" smtClean="0"/>
              <a:pPr/>
              <a:t>6/16/2022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A68BD0-0410-415B-BF39-E8153978B8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016C3A0-594D-4BB0-85E2-90CAA12F6A94}" type="datetimeFigureOut">
              <a:rPr lang="en-US" smtClean="0"/>
              <a:pPr/>
              <a:t>6/16/2022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A68BD0-0410-415B-BF39-E8153978B8EE}"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016C3A0-594D-4BB0-85E2-90CAA12F6A94}" type="datetimeFigureOut">
              <a:rPr lang="en-US" smtClean="0"/>
              <a:pPr/>
              <a:t>6/16/2022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CA68BD0-0410-415B-BF39-E8153978B8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esting-library/jest-d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zymejs.github.io/enzyme/" TargetMode="External"/><Relationship Id="rId2" Type="http://schemas.openxmlformats.org/officeDocument/2006/relationships/hyperlink" Target="https://twitter.com/kentcdod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a:t>
            </a:r>
            <a:endParaRPr lang="en-US" dirty="0"/>
          </a:p>
        </p:txBody>
      </p:sp>
      <p:sp>
        <p:nvSpPr>
          <p:cNvPr id="3" name="Subtitle 2"/>
          <p:cNvSpPr>
            <a:spLocks noGrp="1"/>
          </p:cNvSpPr>
          <p:nvPr>
            <p:ph type="subTitle" idx="1"/>
          </p:nvPr>
        </p:nvSpPr>
        <p:spPr/>
        <p:txBody>
          <a:bodyPr/>
          <a:lstStyle/>
          <a:p>
            <a:r>
              <a:rPr lang="en-US" dirty="0" smtClean="0"/>
              <a:t>Salman Ahmed 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to run</a:t>
            </a:r>
            <a:endParaRPr lang="en-US" dirty="0"/>
          </a:p>
        </p:txBody>
      </p:sp>
      <p:sp>
        <p:nvSpPr>
          <p:cNvPr id="3" name="Content Placeholder 2"/>
          <p:cNvSpPr>
            <a:spLocks noGrp="1"/>
          </p:cNvSpPr>
          <p:nvPr>
            <p:ph idx="1"/>
          </p:nvPr>
        </p:nvSpPr>
        <p:spPr/>
        <p:txBody>
          <a:bodyPr>
            <a:normAutofit lnSpcReduction="10000"/>
          </a:bodyPr>
          <a:lstStyle/>
          <a:p>
            <a:r>
              <a:rPr lang="en-IN" dirty="0" err="1" smtClean="0"/>
              <a:t>npm</a:t>
            </a:r>
            <a:r>
              <a:rPr lang="en-IN" dirty="0" smtClean="0"/>
              <a:t> run test</a:t>
            </a:r>
          </a:p>
          <a:p>
            <a:endParaRPr lang="en-IN" dirty="0" smtClean="0"/>
          </a:p>
          <a:p>
            <a:r>
              <a:rPr lang="en-US" dirty="0" smtClean="0"/>
              <a:t>As a result, it will create a new folder __snapshots__ and a file </a:t>
            </a:r>
            <a:r>
              <a:rPr lang="en-US" dirty="0" err="1" smtClean="0"/>
              <a:t>App.test.js.snap</a:t>
            </a:r>
            <a:r>
              <a:rPr lang="en-US" dirty="0" smtClean="0"/>
              <a:t> in the </a:t>
            </a:r>
            <a:r>
              <a:rPr lang="en-US" dirty="0" err="1" smtClean="0"/>
              <a:t>src</a:t>
            </a:r>
            <a:r>
              <a:rPr lang="en-US" dirty="0" smtClean="0"/>
              <a:t>.</a:t>
            </a:r>
          </a:p>
          <a:p>
            <a:endParaRPr lang="en-US" dirty="0" smtClean="0"/>
          </a:p>
          <a:p>
            <a:r>
              <a:rPr lang="en-US" dirty="0" smtClean="0"/>
              <a:t>And if you make another change in App.js, the test will fail, because the snapshot will no longer match the condition. To make it passes, just press u to update it. And you'll have the updated snapshot in </a:t>
            </a:r>
            <a:r>
              <a:rPr lang="en-US" dirty="0" err="1" smtClean="0"/>
              <a:t>App.test.js.snap</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2 : testing </a:t>
            </a:r>
            <a:r>
              <a:rPr lang="en-IN" dirty="0" err="1" smtClean="0"/>
              <a:t>dom</a:t>
            </a:r>
            <a:r>
              <a:rPr lang="en-IN" dirty="0" smtClean="0"/>
              <a:t> elements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76262" y="2366169"/>
            <a:ext cx="7000875" cy="33337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2 : testing </a:t>
            </a:r>
            <a:r>
              <a:rPr lang="en-IN" dirty="0" err="1" smtClean="0"/>
              <a:t>dom</a:t>
            </a:r>
            <a:r>
              <a:rPr lang="en-IN" dirty="0" smtClean="0"/>
              <a:t> elements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76262" y="1857364"/>
            <a:ext cx="7000875" cy="428628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2: testing </a:t>
            </a:r>
            <a:r>
              <a:rPr lang="en-IN" dirty="0" err="1" smtClean="0"/>
              <a:t>dom</a:t>
            </a:r>
            <a:r>
              <a:rPr lang="en-IN" dirty="0" smtClean="0"/>
              <a:t> elements notes</a:t>
            </a:r>
            <a:endParaRPr lang="en-US" dirty="0"/>
          </a:p>
        </p:txBody>
      </p:sp>
      <p:sp>
        <p:nvSpPr>
          <p:cNvPr id="3" name="Content Placeholder 2"/>
          <p:cNvSpPr>
            <a:spLocks noGrp="1"/>
          </p:cNvSpPr>
          <p:nvPr>
            <p:ph idx="1"/>
          </p:nvPr>
        </p:nvSpPr>
        <p:spPr/>
        <p:txBody>
          <a:bodyPr/>
          <a:lstStyle/>
          <a:p>
            <a:pPr fontAlgn="base"/>
            <a:r>
              <a:rPr lang="en-US" dirty="0" smtClean="0"/>
              <a:t>As you can see, the syntax is quite similar to the previous test. The only difference is that we use </a:t>
            </a:r>
            <a:r>
              <a:rPr lang="en-US" dirty="0" err="1" smtClean="0"/>
              <a:t>getByTestId</a:t>
            </a:r>
            <a:r>
              <a:rPr lang="en-US" dirty="0" smtClean="0"/>
              <a:t> to select the necessary elements (remember the data-</a:t>
            </a:r>
            <a:r>
              <a:rPr lang="en-US" dirty="0" err="1" smtClean="0"/>
              <a:t>testid</a:t>
            </a:r>
            <a:r>
              <a:rPr lang="en-US" dirty="0" smtClean="0"/>
              <a:t>) and check if it passed the test. In others words, we check if the text content &lt;h1 data-</a:t>
            </a:r>
            <a:r>
              <a:rPr lang="en-US" dirty="0" err="1" smtClean="0"/>
              <a:t>testid</a:t>
            </a:r>
            <a:r>
              <a:rPr lang="en-US" dirty="0" smtClean="0"/>
              <a:t>="counter"&gt;{ counter }&lt;/h1&gt; is equal to 0.</a:t>
            </a:r>
          </a:p>
          <a:p>
            <a:pPr fontAlgn="base"/>
            <a:r>
              <a:rPr lang="en-US" dirty="0" smtClean="0"/>
              <a:t>Test if the buttons are enabled or disabled: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 – testing events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552450" y="1714488"/>
            <a:ext cx="7048500" cy="450059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 – testing events</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561975" y="1685131"/>
            <a:ext cx="7029450" cy="46958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e – testing events notes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As you can see, these two tests are very similar except the expected text content.</a:t>
            </a:r>
          </a:p>
          <a:p>
            <a:pPr fontAlgn="base"/>
            <a:r>
              <a:rPr lang="en-US" dirty="0" smtClean="0"/>
              <a:t>The first test fires a click event with </a:t>
            </a:r>
            <a:r>
              <a:rPr lang="en-US" dirty="0" err="1" smtClean="0"/>
              <a:t>fireEvent.click</a:t>
            </a:r>
            <a:r>
              <a:rPr lang="en-US" dirty="0" smtClean="0"/>
              <a:t>() to check if the counter increments to 1 when the button is clicked.</a:t>
            </a:r>
          </a:p>
          <a:p>
            <a:pPr fontAlgn="base"/>
            <a:r>
              <a:rPr lang="en-US" dirty="0" smtClean="0"/>
              <a:t>And the second one checks if the counter decrements to -1 when the button is clicked.</a:t>
            </a:r>
          </a:p>
          <a:p>
            <a:pPr fontAlgn="base"/>
            <a:r>
              <a:rPr lang="en-US" dirty="0" err="1" smtClean="0"/>
              <a:t>fireEvent</a:t>
            </a:r>
            <a:r>
              <a:rPr lang="en-US" dirty="0" smtClean="0"/>
              <a:t> has several methods you can use to test events, so feel free to dive into the documentation to learn more.</a:t>
            </a:r>
          </a:p>
          <a:p>
            <a:pPr fontAlgn="base"/>
            <a:r>
              <a:rPr lang="en-US" dirty="0" smtClean="0"/>
              <a:t>Now that we know how to test events, let's move on and learn in the next section how to deal with asynchronous actions.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4 – testing http request</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571472" y="1609724"/>
            <a:ext cx="6934016" cy="496254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4 : testing http request</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428596" y="1609725"/>
            <a:ext cx="6858047" cy="484663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4:testing http request notes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This test case is a bit different because we have to deal with an HTTP request. And to do that, we have to mock an </a:t>
            </a:r>
            <a:r>
              <a:rPr lang="en-US" dirty="0" err="1" smtClean="0"/>
              <a:t>axios</a:t>
            </a:r>
            <a:r>
              <a:rPr lang="en-US" dirty="0" smtClean="0"/>
              <a:t> request with the help of </a:t>
            </a:r>
            <a:r>
              <a:rPr lang="en-US" dirty="0" err="1" smtClean="0"/>
              <a:t>jest.mock</a:t>
            </a:r>
            <a:r>
              <a:rPr lang="en-US" dirty="0" smtClean="0"/>
              <a:t>('</a:t>
            </a:r>
            <a:r>
              <a:rPr lang="en-US" dirty="0" err="1" smtClean="0"/>
              <a:t>axios</a:t>
            </a:r>
            <a:r>
              <a:rPr lang="en-US" dirty="0" smtClean="0"/>
              <a:t>').</a:t>
            </a:r>
          </a:p>
          <a:p>
            <a:pPr fontAlgn="base"/>
            <a:r>
              <a:rPr lang="en-US" dirty="0" smtClean="0"/>
              <a:t>Now, we can use </a:t>
            </a:r>
            <a:r>
              <a:rPr lang="en-US" dirty="0" err="1" smtClean="0"/>
              <a:t>axiosMock</a:t>
            </a:r>
            <a:r>
              <a:rPr lang="en-US" dirty="0" smtClean="0"/>
              <a:t> and apply a get() method to it. Finally we will use the Jest function </a:t>
            </a:r>
            <a:r>
              <a:rPr lang="en-US" dirty="0" err="1" smtClean="0"/>
              <a:t>mockResolvedValueOnce</a:t>
            </a:r>
            <a:r>
              <a:rPr lang="en-US" dirty="0" smtClean="0"/>
              <a:t>() to pass the mocked data as a parameter.</a:t>
            </a:r>
          </a:p>
          <a:p>
            <a:pPr fontAlgn="base"/>
            <a:r>
              <a:rPr lang="en-US" dirty="0" smtClean="0"/>
              <a:t>With that, now for the second test we can click to the button to fetch the data and use </a:t>
            </a:r>
            <a:r>
              <a:rPr lang="en-US" dirty="0" err="1" smtClean="0"/>
              <a:t>async</a:t>
            </a:r>
            <a:r>
              <a:rPr lang="en-US" dirty="0" smtClean="0"/>
              <a:t>/await to resolve it. And now we have to test 3 things:</a:t>
            </a:r>
          </a:p>
          <a:p>
            <a:pPr fontAlgn="base"/>
            <a:r>
              <a:rPr lang="en-US" dirty="0" smtClean="0"/>
              <a:t>If the HTTP request has been done correctly</a:t>
            </a:r>
          </a:p>
          <a:p>
            <a:pPr fontAlgn="base"/>
            <a:r>
              <a:rPr lang="en-US" dirty="0" smtClean="0"/>
              <a:t>If the HTTP request has been done with the </a:t>
            </a:r>
            <a:r>
              <a:rPr lang="en-US" dirty="0" err="1" smtClean="0"/>
              <a:t>url</a:t>
            </a:r>
            <a:endParaRPr lang="en-US" dirty="0" smtClean="0"/>
          </a:p>
          <a:p>
            <a:pPr fontAlgn="base"/>
            <a:r>
              <a:rPr lang="en-US" dirty="0" smtClean="0"/>
              <a:t>If the data fetched matches the expectation.</a:t>
            </a:r>
          </a:p>
          <a:p>
            <a:pPr fontAlgn="base"/>
            <a:r>
              <a:rPr lang="en-US" dirty="0" smtClean="0"/>
              <a:t>And for the first test, we just check if the loading message is displayed when we have no data to show.</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Testing is often seen as a tedious process. It's extra code you have to write, and in some cases, to be honest, it's not needed. But every developer should know at least the basics of testing. It increases confidence in the products they build, and for most companies, it's a requirement.</a:t>
            </a:r>
          </a:p>
          <a:p>
            <a:endParaRPr lang="en-IN" dirty="0" smtClean="0"/>
          </a:p>
          <a:p>
            <a:r>
              <a:rPr lang="en-US" dirty="0" smtClean="0"/>
              <a:t>In the React world, there is an amazing library called the react-testing-library which helps you test your React Apps more efficiently. You use it with Jest.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US" dirty="0" smtClean="0"/>
              <a:t>The React Testing Library is a great package for testing React Apps. It gives us access to jest-</a:t>
            </a:r>
            <a:r>
              <a:rPr lang="en-US" dirty="0" err="1" smtClean="0"/>
              <a:t>dom</a:t>
            </a:r>
            <a:r>
              <a:rPr lang="en-US" dirty="0" smtClean="0"/>
              <a:t> matchers we can use to test our components more efficiently and with good practice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Some key things will be used a lot in this article, and understanding their role can help you with your understanding.</a:t>
            </a:r>
          </a:p>
          <a:p>
            <a:pPr fontAlgn="base"/>
            <a:r>
              <a:rPr lang="en-US" dirty="0" smtClean="0"/>
              <a:t>it or test: describes the test itself. It takes as parameters the name of the test and a function that holds the tests.</a:t>
            </a:r>
          </a:p>
          <a:p>
            <a:pPr fontAlgn="base"/>
            <a:r>
              <a:rPr lang="en-US" dirty="0" smtClean="0"/>
              <a:t>expect: the condition that the test needs to pass. It will compare the received parameter to a matcher.</a:t>
            </a:r>
          </a:p>
          <a:p>
            <a:pPr fontAlgn="base"/>
            <a:r>
              <a:rPr lang="en-US" dirty="0" smtClean="0"/>
              <a:t>a matcher: a function that is applied to the expected condition.</a:t>
            </a:r>
          </a:p>
          <a:p>
            <a:pPr fontAlgn="base"/>
            <a:r>
              <a:rPr lang="en-US" dirty="0" smtClean="0"/>
              <a:t>render: the method used to render a given component.</a:t>
            </a:r>
          </a:p>
          <a:p>
            <a:r>
              <a:rPr lang="en-US" dirty="0" smtClean="0"/>
              <a:t>import React from 'react'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run </a:t>
            </a:r>
            <a:r>
              <a:rPr lang="en-IN" dirty="0" err="1" smtClean="0"/>
              <a:t>run</a:t>
            </a:r>
            <a:r>
              <a:rPr lang="en-IN" dirty="0" smtClean="0"/>
              <a:t> test case:</a:t>
            </a:r>
            <a:endParaRPr lang="en-US" dirty="0"/>
          </a:p>
        </p:txBody>
      </p:sp>
      <p:sp>
        <p:nvSpPr>
          <p:cNvPr id="3" name="Content Placeholder 2"/>
          <p:cNvSpPr>
            <a:spLocks noGrp="1"/>
          </p:cNvSpPr>
          <p:nvPr>
            <p:ph idx="1"/>
          </p:nvPr>
        </p:nvSpPr>
        <p:spPr/>
        <p:txBody>
          <a:bodyPr/>
          <a:lstStyle/>
          <a:p>
            <a:r>
              <a:rPr lang="en-US" dirty="0" err="1" smtClean="0"/>
              <a:t>npm</a:t>
            </a:r>
            <a:r>
              <a:rPr lang="en-US" dirty="0" smtClean="0"/>
              <a:t> test -- --coverage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 of unit testing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66737" y="2071678"/>
            <a:ext cx="7019925" cy="37147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notes</a:t>
            </a:r>
            <a:endParaRPr lang="en-US" dirty="0"/>
          </a:p>
        </p:txBody>
      </p:sp>
      <p:sp>
        <p:nvSpPr>
          <p:cNvPr id="3" name="Content Placeholder 2"/>
          <p:cNvSpPr>
            <a:spLocks noGrp="1"/>
          </p:cNvSpPr>
          <p:nvPr>
            <p:ph idx="1"/>
          </p:nvPr>
        </p:nvSpPr>
        <p:spPr/>
        <p:txBody>
          <a:bodyPr/>
          <a:lstStyle/>
          <a:p>
            <a:pPr fontAlgn="base"/>
            <a:r>
              <a:rPr lang="en-US" dirty="0" smtClean="0"/>
              <a:t>As you can see, we describe the test with it, then, use render to display the App component and expect that </a:t>
            </a:r>
            <a:r>
              <a:rPr lang="en-US" dirty="0" err="1" smtClean="0"/>
              <a:t>asFragment</a:t>
            </a:r>
            <a:r>
              <a:rPr lang="en-US" dirty="0" smtClean="0"/>
              <a:t>(&lt;App /&gt;) matches </a:t>
            </a:r>
            <a:r>
              <a:rPr lang="en-US" dirty="0" err="1" smtClean="0"/>
              <a:t>toMatchSnapshot</a:t>
            </a:r>
            <a:r>
              <a:rPr lang="en-US" dirty="0" smtClean="0"/>
              <a:t>() (the matcher provided by </a:t>
            </a:r>
            <a:r>
              <a:rPr lang="en-US" u="sng" dirty="0" smtClean="0">
                <a:hlinkClick r:id="rId2"/>
              </a:rPr>
              <a:t>jest-</a:t>
            </a:r>
            <a:r>
              <a:rPr lang="en-US" u="sng" dirty="0" err="1" smtClean="0">
                <a:hlinkClick r:id="rId2"/>
              </a:rPr>
              <a:t>dom</a:t>
            </a:r>
            <a:r>
              <a:rPr lang="en-US" dirty="0" smtClean="0"/>
              <a:t>).</a:t>
            </a:r>
          </a:p>
          <a:p>
            <a:pPr fontAlgn="base"/>
            <a:endParaRPr lang="en-US" dirty="0" smtClean="0"/>
          </a:p>
          <a:p>
            <a:pPr fontAlgn="base"/>
            <a:r>
              <a:rPr lang="en-US" dirty="0" smtClean="0"/>
              <a:t>By the way, the render method returns several methods we can use to test our features. We also used </a:t>
            </a:r>
            <a:r>
              <a:rPr lang="en-US" dirty="0" err="1" smtClean="0"/>
              <a:t>destructuring</a:t>
            </a:r>
            <a:r>
              <a:rPr lang="en-US" dirty="0" smtClean="0"/>
              <a:t> to get the method.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 testing library</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The React Testing Library is a very light-weight package created by </a:t>
            </a:r>
            <a:r>
              <a:rPr lang="en-US" u="sng" dirty="0" smtClean="0">
                <a:hlinkClick r:id="rId2"/>
              </a:rPr>
              <a:t>Kent C. </a:t>
            </a:r>
            <a:r>
              <a:rPr lang="en-US" u="sng" dirty="0" err="1" smtClean="0">
                <a:hlinkClick r:id="rId2"/>
              </a:rPr>
              <a:t>Dodds</a:t>
            </a:r>
            <a:r>
              <a:rPr lang="en-US" dirty="0" smtClean="0"/>
              <a:t>. It's a replacement for </a:t>
            </a:r>
            <a:r>
              <a:rPr lang="en-US" u="sng" dirty="0" smtClean="0">
                <a:hlinkClick r:id="rId3"/>
              </a:rPr>
              <a:t>Enzyme</a:t>
            </a:r>
            <a:r>
              <a:rPr lang="en-US" dirty="0" smtClean="0"/>
              <a:t> and provides light utility functions on top of react-</a:t>
            </a:r>
            <a:r>
              <a:rPr lang="en-US" dirty="0" err="1" smtClean="0"/>
              <a:t>dom</a:t>
            </a:r>
            <a:r>
              <a:rPr lang="en-US" dirty="0" smtClean="0"/>
              <a:t> and react-</a:t>
            </a:r>
            <a:r>
              <a:rPr lang="en-US" dirty="0" err="1" smtClean="0"/>
              <a:t>dom</a:t>
            </a:r>
            <a:r>
              <a:rPr lang="en-US" dirty="0" smtClean="0"/>
              <a:t>/test-</a:t>
            </a:r>
            <a:r>
              <a:rPr lang="en-US" dirty="0" err="1" smtClean="0"/>
              <a:t>utils</a:t>
            </a:r>
            <a:r>
              <a:rPr lang="en-US" dirty="0" smtClean="0"/>
              <a:t>.</a:t>
            </a:r>
          </a:p>
          <a:p>
            <a:pPr fontAlgn="base"/>
            <a:r>
              <a:rPr lang="en-US" dirty="0" smtClean="0"/>
              <a:t>The React Testing Library is a DOM testing library, which means that instead of dealing with instances of rendered React components, it handles DOM elements and how they behave in front of real users.</a:t>
            </a:r>
          </a:p>
          <a:p>
            <a:pPr fontAlgn="base"/>
            <a:r>
              <a:rPr lang="en-US" dirty="0" smtClean="0"/>
              <a:t>It's a great library, it's (relatively) easy to start using, and it encourages good testing practices. Note – you can also use it without Jest.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1 – snapshot testing</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42925" y="2000240"/>
            <a:ext cx="7067550" cy="407196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1 – snapshot testing notes</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To take a snapshot, we first have to import render and cleanup. These two methods will be used a lot throughout this article.</a:t>
            </a:r>
          </a:p>
          <a:p>
            <a:pPr fontAlgn="base"/>
            <a:r>
              <a:rPr lang="en-US" dirty="0" smtClean="0"/>
              <a:t>render, as you might guess, helps to render a React component. And cleanup is passed as a parameter to </a:t>
            </a:r>
            <a:r>
              <a:rPr lang="en-US" dirty="0" err="1" smtClean="0"/>
              <a:t>afterEach</a:t>
            </a:r>
            <a:r>
              <a:rPr lang="en-US" dirty="0" smtClean="0"/>
              <a:t> to just clean up everything after each test to avoid memory leaks.</a:t>
            </a:r>
          </a:p>
          <a:p>
            <a:pPr fontAlgn="base"/>
            <a:r>
              <a:rPr lang="en-US" dirty="0" smtClean="0"/>
              <a:t>Next, we can render the App component with render and get back </a:t>
            </a:r>
            <a:r>
              <a:rPr lang="en-US" dirty="0" err="1" smtClean="0"/>
              <a:t>asFragment</a:t>
            </a:r>
            <a:r>
              <a:rPr lang="en-US" dirty="0" smtClean="0"/>
              <a:t> as a returned value from the method. And finally, make sure that the fragment of the App component matches the snapshot.</a:t>
            </a:r>
          </a:p>
          <a:p>
            <a:pPr fontAlgn="base"/>
            <a:r>
              <a:rPr lang="en-US" dirty="0" smtClean="0"/>
              <a:t>Now, to run the test, open your terminal and navigate to the root of the project and run the following command: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370</TotalTime>
  <Words>407</Words>
  <Application>Microsoft Office PowerPoint</Application>
  <PresentationFormat>On-screen Show (4:3)</PresentationFormat>
  <Paragraphs>61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Testing</vt:lpstr>
      <vt:lpstr>About testing</vt:lpstr>
      <vt:lpstr>basics</vt:lpstr>
      <vt:lpstr>To run run test case:</vt:lpstr>
      <vt:lpstr>Example of unit testing</vt:lpstr>
      <vt:lpstr>testing notes</vt:lpstr>
      <vt:lpstr>React testing library</vt:lpstr>
      <vt:lpstr>Example 1 – snapshot testing</vt:lpstr>
      <vt:lpstr>Example 1 – snapshot testing notes</vt:lpstr>
      <vt:lpstr>Command to run</vt:lpstr>
      <vt:lpstr>Example 2 : testing dom elements</vt:lpstr>
      <vt:lpstr>Example 2 : testing dom elements </vt:lpstr>
      <vt:lpstr>Example 2: testing dom elements notes</vt:lpstr>
      <vt:lpstr>Example 3 – testing events</vt:lpstr>
      <vt:lpstr>Example 3 – testing events</vt:lpstr>
      <vt:lpstr>Example e – testing events notes</vt:lpstr>
      <vt:lpstr>Example 4 – testing http request</vt:lpstr>
      <vt:lpstr>Example 4 : testing http request</vt:lpstr>
      <vt:lpstr>Example 4:testing http request notes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Salman</dc:creator>
  <cp:lastModifiedBy>Salman</cp:lastModifiedBy>
  <cp:revision>11</cp:revision>
  <dcterms:created xsi:type="dcterms:W3CDTF">2021-09-02T08:27:04Z</dcterms:created>
  <dcterms:modified xsi:type="dcterms:W3CDTF">2022-06-16T11:54:30Z</dcterms:modified>
</cp:coreProperties>
</file>