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5" r:id="rId3"/>
    <p:sldId id="360" r:id="rId4"/>
    <p:sldId id="309" r:id="rId5"/>
    <p:sldId id="310" r:id="rId6"/>
    <p:sldId id="363" r:id="rId7"/>
    <p:sldId id="32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9367" y="22225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&lt;meta&gt; Element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&lt;meta&gt; element is typically used to specify the character set, page description, keywords, author of the document, and viewport settings.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character set used: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</a:t>
            </a:r>
            <a:r>
              <a:rPr lang="en-GB" dirty="0" err="1">
                <a:solidFill>
                  <a:schemeClr val="dk1"/>
                </a:solidFill>
              </a:rPr>
              <a:t>charset</a:t>
            </a:r>
            <a:r>
              <a:rPr lang="en-GB" dirty="0">
                <a:solidFill>
                  <a:schemeClr val="dk1"/>
                </a:solidFill>
              </a:rPr>
              <a:t>="UTF-8"&gt;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a description of your web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name="description" content=“Web Development Training"&gt;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author of a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name="author" content=“Gopi"&gt;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Setting the viewport to make your website look good on all devices: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name="viewport" content="width=device-width, initial-scale=1.0"&gt;</a:t>
            </a: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6935</TotalTime>
  <Words>329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255</cp:revision>
  <dcterms:created xsi:type="dcterms:W3CDTF">2021-03-13T13:53:48Z</dcterms:created>
  <dcterms:modified xsi:type="dcterms:W3CDTF">2022-08-18T03:26:10Z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