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tree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35811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Props are attribute of your custom html components.</a:t>
            </a:r>
          </a:p>
          <a:p>
            <a:endParaRPr lang="en-IN" dirty="0" smtClean="0"/>
          </a:p>
          <a:p>
            <a:r>
              <a:rPr lang="en-IN" dirty="0" smtClean="0"/>
              <a:t>Similar in HTML built in attributes like </a:t>
            </a:r>
            <a:r>
              <a:rPr lang="en-IN" dirty="0" err="1" smtClean="0"/>
              <a:t>id,name,value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Props is passed from higher component to lower component or parent to child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378621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default 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7643834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4579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678661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React is a </a:t>
            </a:r>
            <a:r>
              <a:rPr lang="en-IN" dirty="0" err="1" smtClean="0"/>
              <a:t>Javascript</a:t>
            </a:r>
            <a:r>
              <a:rPr lang="en-IN" dirty="0" smtClean="0"/>
              <a:t> Library for building user interface.</a:t>
            </a:r>
          </a:p>
          <a:p>
            <a:r>
              <a:rPr lang="en-IN" dirty="0" smtClean="0"/>
              <a:t>React makes building complex interactive and reactive user interface simpler</a:t>
            </a:r>
          </a:p>
          <a:p>
            <a:r>
              <a:rPr lang="en-IN" dirty="0" smtClean="0"/>
              <a:t>Mobile apps and desktop apps feel very “reactive”:Things happen instantly you don’t wait for new page to load or actions to start.</a:t>
            </a:r>
          </a:p>
          <a:p>
            <a:r>
              <a:rPr lang="en-IN" dirty="0" smtClean="0"/>
              <a:t>Traditionally in web apps you click a link and wait for new page to load. you click a button and wait for some action to complete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the Master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4295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SPA-Single page Application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4292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React.js Alternatives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7515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React.js Component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742955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771530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React is all about 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Because all user interfaces in the end are made up of components</a:t>
            </a:r>
          </a:p>
          <a:p>
            <a:r>
              <a:rPr lang="en-IN" dirty="0" smtClean="0"/>
              <a:t>Components benefits don’t repeat itself</a:t>
            </a:r>
          </a:p>
          <a:p>
            <a:r>
              <a:rPr lang="en-IN" dirty="0" smtClean="0"/>
              <a:t>Don’t do too many things in one and same function</a:t>
            </a:r>
          </a:p>
          <a:p>
            <a:r>
              <a:rPr lang="en-IN" dirty="0" smtClean="0"/>
              <a:t>Split big junks of code into smaller functions.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Components is built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643734" cy="408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JSX – Html in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JSX stands for </a:t>
            </a:r>
            <a:r>
              <a:rPr lang="en-IN" dirty="0" err="1" smtClean="0"/>
              <a:t>Javascript</a:t>
            </a:r>
            <a:r>
              <a:rPr lang="en-IN" dirty="0" smtClean="0"/>
              <a:t> XML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7239000" cy="30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</TotalTime>
  <Words>190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React JS</vt:lpstr>
      <vt:lpstr>What is React</vt:lpstr>
      <vt:lpstr>Javascript the Master</vt:lpstr>
      <vt:lpstr>SPA-Single page Application</vt:lpstr>
      <vt:lpstr>React.js Alternatives</vt:lpstr>
      <vt:lpstr>React.js Component Approach</vt:lpstr>
      <vt:lpstr>Component Approach</vt:lpstr>
      <vt:lpstr>How Components is built</vt:lpstr>
      <vt:lpstr>JSX – Html in javascript</vt:lpstr>
      <vt:lpstr>Component tree</vt:lpstr>
      <vt:lpstr>What is Props</vt:lpstr>
      <vt:lpstr>Changing default port</vt:lpstr>
      <vt:lpstr>Package.json</vt:lpstr>
      <vt:lpstr>Version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Salman</dc:creator>
  <cp:lastModifiedBy>Salman</cp:lastModifiedBy>
  <cp:revision>10</cp:revision>
  <dcterms:created xsi:type="dcterms:W3CDTF">2021-08-29T14:20:15Z</dcterms:created>
  <dcterms:modified xsi:type="dcterms:W3CDTF">2022-06-30T05:54:19Z</dcterms:modified>
</cp:coreProperties>
</file>