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E0D3B30-4A1C-4F9C-BF2B-97CAE164B3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183103D-F8B5-48DE-B33B-7B74A3256C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 is State in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785814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Lifting state up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7858181" cy="490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Statefull</a:t>
            </a:r>
            <a:r>
              <a:rPr lang="en-IN" dirty="0" smtClean="0"/>
              <a:t> components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4686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Stateless components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48006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1:Building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2863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2: building components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47625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</TotalTime>
  <Words>26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What is State in React</vt:lpstr>
      <vt:lpstr>What is state</vt:lpstr>
      <vt:lpstr>Lifting state up</vt:lpstr>
      <vt:lpstr>Statefull components</vt:lpstr>
      <vt:lpstr>Stateless components</vt:lpstr>
      <vt:lpstr>Type 1:Building components</vt:lpstr>
      <vt:lpstr>Type 2: building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State in React</dc:title>
  <dc:creator>Salman</dc:creator>
  <cp:lastModifiedBy>Salman</cp:lastModifiedBy>
  <cp:revision>1</cp:revision>
  <dcterms:created xsi:type="dcterms:W3CDTF">2021-08-29T14:48:44Z</dcterms:created>
  <dcterms:modified xsi:type="dcterms:W3CDTF">2021-08-29T14:54:59Z</dcterms:modified>
</cp:coreProperties>
</file>