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ACD62C0-43EF-467F-8759-0C598A978067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B3BC998-9E57-4866-8F1B-3839D92A2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CD62C0-43EF-467F-8759-0C598A978067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3BC998-9E57-4866-8F1B-3839D92A2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ACD62C0-43EF-467F-8759-0C598A978067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B3BC998-9E57-4866-8F1B-3839D92A2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CD62C0-43EF-467F-8759-0C598A978067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3BC998-9E57-4866-8F1B-3839D92A2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ACD62C0-43EF-467F-8759-0C598A978067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B3BC998-9E57-4866-8F1B-3839D92A2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CD62C0-43EF-467F-8759-0C598A978067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3BC998-9E57-4866-8F1B-3839D92A2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CD62C0-43EF-467F-8759-0C598A978067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3BC998-9E57-4866-8F1B-3839D92A2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CD62C0-43EF-467F-8759-0C598A978067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3BC998-9E57-4866-8F1B-3839D92A2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ACD62C0-43EF-467F-8759-0C598A978067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3BC998-9E57-4866-8F1B-3839D92A2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CD62C0-43EF-467F-8759-0C598A978067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3BC998-9E57-4866-8F1B-3839D92A2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CD62C0-43EF-467F-8759-0C598A978067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3BC998-9E57-4866-8F1B-3839D92A2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ACD62C0-43EF-467F-8759-0C598A978067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B3BC998-9E57-4866-8F1B-3839D92A2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Styles in 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normal class - 1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0"/>
            <a:ext cx="607223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normal class - 2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6262" y="1857364"/>
            <a:ext cx="7000875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inline style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57364"/>
            <a:ext cx="623414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Css</a:t>
            </a:r>
            <a:r>
              <a:rPr lang="en-IN" dirty="0" smtClean="0"/>
              <a:t> modules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757242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Importing </a:t>
            </a:r>
            <a:r>
              <a:rPr lang="en-IN" dirty="0" err="1" smtClean="0"/>
              <a:t>css</a:t>
            </a:r>
            <a:r>
              <a:rPr lang="en-IN" dirty="0" smtClean="0"/>
              <a:t> modules in component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8802"/>
            <a:ext cx="723900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823</TotalTime>
  <Words>26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Styles in React</vt:lpstr>
      <vt:lpstr>Adding normal class - 1</vt:lpstr>
      <vt:lpstr>Adding normal class - 2</vt:lpstr>
      <vt:lpstr>Dynamic inline style</vt:lpstr>
      <vt:lpstr>Css modules</vt:lpstr>
      <vt:lpstr>Importing css modules in component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Styles in React</dc:title>
  <dc:creator>Salman</dc:creator>
  <cp:lastModifiedBy>Salman</cp:lastModifiedBy>
  <cp:revision>7</cp:revision>
  <dcterms:created xsi:type="dcterms:W3CDTF">2021-09-02T08:30:04Z</dcterms:created>
  <dcterms:modified xsi:type="dcterms:W3CDTF">2021-09-20T09:36:16Z</dcterms:modified>
</cp:coreProperties>
</file>