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28B8D08-9ACC-4C3C-A1D3-B1B6719CEB8E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A70C37-B879-4C66-A7DB-20E52990A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Redirect in functional component-1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671517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Redirect in functional component-2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7500990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14379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html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4035" y="1609725"/>
            <a:ext cx="714532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react-router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react-router-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browser router in app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75606"/>
            <a:ext cx="7072361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route setup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2271"/>
            <a:ext cx="7239000" cy="474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with component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012" y="2151856"/>
            <a:ext cx="71913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with link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9391"/>
            <a:ext cx="7239000" cy="442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Redirect in class based component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1438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</TotalTime>
  <Words>43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router</vt:lpstr>
      <vt:lpstr>React router</vt:lpstr>
      <vt:lpstr>Demo html</vt:lpstr>
      <vt:lpstr>Package installation</vt:lpstr>
      <vt:lpstr>Add browser router in app</vt:lpstr>
      <vt:lpstr>Initial route setup</vt:lpstr>
      <vt:lpstr>Route with component</vt:lpstr>
      <vt:lpstr>Router with link</vt:lpstr>
      <vt:lpstr>Redirect in class based component</vt:lpstr>
      <vt:lpstr>Redirect in functional component-1</vt:lpstr>
      <vt:lpstr>Redirect in functional component-2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</dc:title>
  <dc:creator>Salman</dc:creator>
  <cp:lastModifiedBy>Salman</cp:lastModifiedBy>
  <cp:revision>13</cp:revision>
  <dcterms:created xsi:type="dcterms:W3CDTF">2021-09-02T08:23:47Z</dcterms:created>
  <dcterms:modified xsi:type="dcterms:W3CDTF">2021-09-23T02:52:03Z</dcterms:modified>
</cp:coreProperties>
</file>