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AB7453E-51ED-4977-9F68-E764D7ECA51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142D011-5628-41B5-8BA8-40A6163AD5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SERVER FOR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data in header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7715304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DEMO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folder and provide name called “server”</a:t>
            </a:r>
          </a:p>
          <a:p>
            <a:endParaRPr lang="en-US" dirty="0" smtClean="0"/>
          </a:p>
          <a:p>
            <a:r>
              <a:rPr lang="en-US" dirty="0" smtClean="0"/>
              <a:t>Inside this server open CMD and type “</a:t>
            </a:r>
            <a:r>
              <a:rPr lang="en-US" dirty="0" err="1" smtClean="0"/>
              <a:t>npm</a:t>
            </a:r>
            <a:r>
              <a:rPr lang="en-US" dirty="0" smtClean="0"/>
              <a:t> init –y”</a:t>
            </a:r>
          </a:p>
          <a:p>
            <a:endParaRPr lang="en-US" dirty="0" smtClean="0"/>
          </a:p>
          <a:p>
            <a:r>
              <a:rPr lang="en-US" dirty="0" smtClean="0"/>
              <a:t>In same CMD </a:t>
            </a:r>
            <a:r>
              <a:rPr lang="en-US" dirty="0" smtClean="0"/>
              <a:t>run “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smtClean="0"/>
              <a:t>install -g </a:t>
            </a:r>
            <a:r>
              <a:rPr lang="en-US" dirty="0" err="1" smtClean="0"/>
              <a:t>json</a:t>
            </a:r>
            <a:r>
              <a:rPr lang="en-US" dirty="0" smtClean="0"/>
              <a:t>-server”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db.json</a:t>
            </a:r>
            <a:r>
              <a:rPr lang="en-US" dirty="0" smtClean="0"/>
              <a:t> 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dirty="0" err="1" smtClean="0"/>
              <a:t>db.json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  "posts": [</a:t>
            </a:r>
          </a:p>
          <a:p>
            <a:r>
              <a:rPr lang="en-US" dirty="0" smtClean="0"/>
              <a:t>    { "id": 1, "title": "</a:t>
            </a:r>
            <a:r>
              <a:rPr lang="en-US" dirty="0" err="1" smtClean="0"/>
              <a:t>json</a:t>
            </a:r>
            <a:r>
              <a:rPr lang="en-US" dirty="0" smtClean="0"/>
              <a:t>-server", "author": "</a:t>
            </a:r>
            <a:r>
              <a:rPr lang="en-US" dirty="0" err="1" smtClean="0"/>
              <a:t>typicode</a:t>
            </a:r>
            <a:r>
              <a:rPr lang="en-US" dirty="0" smtClean="0"/>
              <a:t>" }</a:t>
            </a:r>
          </a:p>
          <a:p>
            <a:r>
              <a:rPr lang="en-US" dirty="0" smtClean="0"/>
              <a:t>  ],</a:t>
            </a:r>
          </a:p>
          <a:p>
            <a:r>
              <a:rPr lang="en-US" dirty="0" smtClean="0"/>
              <a:t>  "comments": [</a:t>
            </a:r>
          </a:p>
          <a:p>
            <a:r>
              <a:rPr lang="en-US" dirty="0" smtClean="0"/>
              <a:t>    { "id": 1, "body": "some comment", "</a:t>
            </a:r>
            <a:r>
              <a:rPr lang="en-US" dirty="0" err="1" smtClean="0"/>
              <a:t>postId</a:t>
            </a:r>
            <a:r>
              <a:rPr lang="en-US" dirty="0" smtClean="0"/>
              <a:t>": 1 }</a:t>
            </a:r>
          </a:p>
          <a:p>
            <a:r>
              <a:rPr lang="en-US" dirty="0" smtClean="0"/>
              <a:t>  ],</a:t>
            </a:r>
          </a:p>
          <a:p>
            <a:r>
              <a:rPr lang="en-US" dirty="0" smtClean="0"/>
              <a:t>  "profile": { "name": "</a:t>
            </a:r>
            <a:r>
              <a:rPr lang="en-US" dirty="0" err="1" smtClean="0"/>
              <a:t>typicode</a:t>
            </a:r>
            <a:r>
              <a:rPr lang="en-US" dirty="0" smtClean="0"/>
              <a:t>" 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CMD in the same folder run this command “</a:t>
            </a:r>
            <a:r>
              <a:rPr lang="en-US" dirty="0" err="1" smtClean="0"/>
              <a:t>json</a:t>
            </a:r>
            <a:r>
              <a:rPr lang="en-US" dirty="0" smtClean="0"/>
              <a:t>-server</a:t>
            </a:r>
            <a:r>
              <a:rPr lang="en-US" dirty="0" smtClean="0"/>
              <a:t> --watch </a:t>
            </a:r>
            <a:r>
              <a:rPr lang="en-US" dirty="0" err="1" smtClean="0"/>
              <a:t>db.json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Inside the postman inside the GET method</a:t>
            </a:r>
          </a:p>
          <a:p>
            <a:endParaRPr lang="en-US" dirty="0" smtClean="0"/>
          </a:p>
          <a:p>
            <a:r>
              <a:rPr lang="en-US" dirty="0" smtClean="0"/>
              <a:t> </a:t>
            </a:r>
            <a:r>
              <a:rPr lang="en-US" b="1" dirty="0" smtClean="0"/>
              <a:t>http://</a:t>
            </a:r>
            <a:r>
              <a:rPr lang="en-US" b="1" dirty="0" smtClean="0"/>
              <a:t>localhost:3000/posts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390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method – all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771530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 method – with single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764386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Put method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5926"/>
            <a:ext cx="72390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method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448</TotalTime>
  <Words>88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CREATING SERVER FOR BACKEND</vt:lpstr>
      <vt:lpstr>CREATING DEMO SERVER</vt:lpstr>
      <vt:lpstr>Inside the db.json</vt:lpstr>
      <vt:lpstr>How to run server</vt:lpstr>
      <vt:lpstr>Post method</vt:lpstr>
      <vt:lpstr>Get method – all data</vt:lpstr>
      <vt:lpstr>Get method – with single data</vt:lpstr>
      <vt:lpstr>Put method</vt:lpstr>
      <vt:lpstr>Delete method</vt:lpstr>
      <vt:lpstr>Passing data in header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SERVER FOR BACKEND</dc:title>
  <dc:creator>Salman</dc:creator>
  <cp:lastModifiedBy>Salman</cp:lastModifiedBy>
  <cp:revision>9</cp:revision>
  <dcterms:created xsi:type="dcterms:W3CDTF">2021-09-08T07:24:04Z</dcterms:created>
  <dcterms:modified xsi:type="dcterms:W3CDTF">2021-09-08T14:52:10Z</dcterms:modified>
</cp:coreProperties>
</file>