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528DB0-EA6A-4F26-B169-EFAD8647EE8D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1021521-65D9-4A74-9A6C-16B862B803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Functional 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State in functional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use state in functional component we need to </a:t>
            </a:r>
            <a:r>
              <a:rPr lang="en-IN" dirty="0" err="1" smtClean="0"/>
              <a:t>useState</a:t>
            </a:r>
            <a:r>
              <a:rPr lang="en-IN" dirty="0" smtClean="0"/>
              <a:t>() property from React package.</a:t>
            </a:r>
          </a:p>
          <a:p>
            <a:r>
              <a:rPr lang="en-IN" dirty="0" smtClean="0"/>
              <a:t>In functional component you can have multiple state in one component</a:t>
            </a:r>
          </a:p>
          <a:p>
            <a:r>
              <a:rPr lang="en-IN" dirty="0" err="1" smtClean="0"/>
              <a:t>useState</a:t>
            </a:r>
            <a:r>
              <a:rPr lang="en-IN" dirty="0" smtClean="0"/>
              <a:t>() property will return a array with two indexes.</a:t>
            </a:r>
          </a:p>
          <a:p>
            <a:r>
              <a:rPr lang="en-IN" dirty="0" smtClean="0"/>
              <a:t>First index will represent the get updated state details</a:t>
            </a:r>
          </a:p>
          <a:p>
            <a:r>
              <a:rPr lang="en-IN" dirty="0" smtClean="0"/>
              <a:t>Second index will represent updating the state details with existing one.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Single State in functional component-1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7072362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Single State in </a:t>
            </a:r>
            <a:r>
              <a:rPr lang="en-IN" dirty="0" smtClean="0"/>
              <a:t>functional component-2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Single state we have two properties </a:t>
            </a:r>
          </a:p>
          <a:p>
            <a:pPr lvl="1"/>
            <a:r>
              <a:rPr lang="en-IN" dirty="0" smtClean="0"/>
              <a:t>Product </a:t>
            </a:r>
          </a:p>
          <a:p>
            <a:pPr lvl="1"/>
            <a:r>
              <a:rPr lang="en-IN" dirty="0" err="1" smtClean="0"/>
              <a:t>Otherstate</a:t>
            </a:r>
            <a:r>
              <a:rPr lang="en-IN" dirty="0" smtClean="0"/>
              <a:t> </a:t>
            </a:r>
          </a:p>
          <a:p>
            <a:pPr lvl="1">
              <a:buNone/>
            </a:pPr>
            <a:r>
              <a:rPr lang="en-IN" dirty="0" smtClean="0"/>
              <a:t>	If there is change happen in product property we need to copy the existing state of </a:t>
            </a:r>
            <a:r>
              <a:rPr lang="en-IN" dirty="0" err="1" smtClean="0"/>
              <a:t>Otherstate</a:t>
            </a:r>
            <a:r>
              <a:rPr lang="en-IN" dirty="0" smtClean="0"/>
              <a:t> property as well.</a:t>
            </a:r>
          </a:p>
          <a:p>
            <a:pPr lvl="1">
              <a:buNone/>
            </a:pPr>
            <a:r>
              <a:rPr lang="en-IN" dirty="0" smtClean="0"/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Single State in functional </a:t>
            </a:r>
            <a:r>
              <a:rPr lang="en-IN" dirty="0" smtClean="0"/>
              <a:t>component-3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714379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Multiple state in functional component-1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700092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Multiple state in functional component-1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 smtClean="0"/>
              <a:t>Important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If you want to maintain multiple state in one component is possible.</a:t>
            </a:r>
          </a:p>
          <a:p>
            <a:r>
              <a:rPr lang="en-IN" dirty="0" smtClean="0"/>
              <a:t>We can use for complicated scenario where maintaining the multiple state is needed</a:t>
            </a:r>
          </a:p>
          <a:p>
            <a:r>
              <a:rPr lang="en-IN" dirty="0" smtClean="0"/>
              <a:t>If you change one state then other state will not get impacted both will have separate instance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Statefull</a:t>
            </a:r>
            <a:r>
              <a:rPr lang="en-IN" dirty="0" smtClean="0"/>
              <a:t> and stateless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692948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method reference-1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750099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method reference-2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721523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method reference-3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can passing method from child component to parent component and you can invoke method in parent component</a:t>
            </a:r>
          </a:p>
          <a:p>
            <a:r>
              <a:rPr lang="en-IN" dirty="0" smtClean="0"/>
              <a:t>By using this approach you can communicate </a:t>
            </a:r>
            <a:r>
              <a:rPr lang="en-IN" dirty="0" err="1" smtClean="0"/>
              <a:t>bidirection</a:t>
            </a:r>
            <a:r>
              <a:rPr lang="en-IN" dirty="0" smtClean="0"/>
              <a:t> with parent and child component</a:t>
            </a:r>
          </a:p>
          <a:p>
            <a:r>
              <a:rPr lang="en-IN" dirty="0" smtClean="0"/>
              <a:t>One direction from parent to child using props</a:t>
            </a:r>
          </a:p>
          <a:p>
            <a:r>
              <a:rPr lang="en-IN" dirty="0" smtClean="0"/>
              <a:t>Other direction from child to parent using method reference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component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564360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Passing values in method reference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742955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 in form -1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8802"/>
            <a:ext cx="7239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 form-2</a:t>
            </a:r>
            <a:endParaRPr 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09725"/>
            <a:ext cx="6000792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way binding form-3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Two things is important for two binding </a:t>
            </a:r>
            <a:r>
              <a:rPr lang="en-IN" dirty="0" err="1" smtClean="0"/>
              <a:t>binding</a:t>
            </a:r>
            <a:r>
              <a:rPr lang="en-IN" dirty="0" smtClean="0"/>
              <a:t>:</a:t>
            </a:r>
          </a:p>
          <a:p>
            <a:r>
              <a:rPr lang="en-IN" dirty="0" smtClean="0"/>
              <a:t> value property is needed to binding the existing value and to show updated value from state</a:t>
            </a:r>
          </a:p>
          <a:p>
            <a:r>
              <a:rPr lang="en-IN" dirty="0" err="1" smtClean="0"/>
              <a:t>onChange</a:t>
            </a:r>
            <a:r>
              <a:rPr lang="en-IN" dirty="0" smtClean="0"/>
              <a:t>() method is needed to send the updated state data to update state variable</a:t>
            </a:r>
          </a:p>
          <a:p>
            <a:r>
              <a:rPr lang="en-IN" dirty="0" smtClean="0"/>
              <a:t> </a:t>
            </a:r>
            <a:r>
              <a:rPr lang="en-IN" dirty="0" smtClean="0"/>
              <a:t>value property should be binding to state variable</a:t>
            </a:r>
          </a:p>
          <a:p>
            <a:r>
              <a:rPr lang="en-IN" dirty="0" err="1" smtClean="0"/>
              <a:t>onChange</a:t>
            </a:r>
            <a:r>
              <a:rPr lang="en-IN" dirty="0" smtClean="0"/>
              <a:t> </a:t>
            </a:r>
            <a:r>
              <a:rPr lang="en-IN" dirty="0" smtClean="0"/>
              <a:t>()method should consists of updating state function then only it will update in real DOM.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Creating functional component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100" y="2000240"/>
            <a:ext cx="3343275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52912" y="2000240"/>
            <a:ext cx="337185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Introduction to functional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Functional components can be written in two ways using normal function and one is using arrow function</a:t>
            </a:r>
          </a:p>
          <a:p>
            <a:r>
              <a:rPr lang="en-IN" dirty="0" smtClean="0"/>
              <a:t>Maintaining state is not possible before React version 16.9</a:t>
            </a:r>
          </a:p>
          <a:p>
            <a:r>
              <a:rPr lang="en-IN" dirty="0" smtClean="0"/>
              <a:t>From React version 16.9 maintaining the state is possible via React Hooks</a:t>
            </a:r>
          </a:p>
          <a:p>
            <a:r>
              <a:rPr lang="en-IN" dirty="0" smtClean="0"/>
              <a:t>From React version 16.9 we can use lifecycle Hooks using </a:t>
            </a:r>
            <a:r>
              <a:rPr lang="en-IN" dirty="0" err="1" smtClean="0"/>
              <a:t>useEffect</a:t>
            </a:r>
            <a:r>
              <a:rPr lang="en-IN" dirty="0" smtClean="0"/>
              <a:t>()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Importing functional component in some other component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5572164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Passing props in functional component-1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000924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Passing props in functional component-2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678661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2264" y="1609416"/>
            <a:ext cx="1123936" cy="105072"/>
          </a:xfrm>
        </p:spPr>
        <p:txBody>
          <a:bodyPr>
            <a:normAutofit fontScale="25000" lnSpcReduction="20000"/>
          </a:bodyPr>
          <a:lstStyle/>
          <a:p>
            <a:pPr lvl="8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Events in functional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normal JavaScript you will have events like </a:t>
            </a:r>
            <a:r>
              <a:rPr lang="en-US" dirty="0" err="1" smtClean="0"/>
              <a:t>onclick,onchange,onblur,onfocus,onsubmit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React you will have the </a:t>
            </a:r>
            <a:r>
              <a:rPr lang="en-US" dirty="0" err="1" smtClean="0"/>
              <a:t>the</a:t>
            </a:r>
            <a:r>
              <a:rPr lang="en-US" dirty="0" smtClean="0"/>
              <a:t> same events but </a:t>
            </a:r>
            <a:r>
              <a:rPr lang="en-US" dirty="0" err="1" smtClean="0"/>
              <a:t>onClick,onChange,onBlur,onFocus</a:t>
            </a:r>
            <a:r>
              <a:rPr lang="en-US" dirty="0" smtClean="0"/>
              <a:t>. The second letter in </a:t>
            </a:r>
            <a:r>
              <a:rPr lang="en-US" dirty="0" smtClean="0"/>
              <a:t>capital.</a:t>
            </a:r>
          </a:p>
          <a:p>
            <a:r>
              <a:rPr lang="en-IN" dirty="0" smtClean="0"/>
              <a:t>Syntax:</a:t>
            </a:r>
          </a:p>
          <a:p>
            <a:r>
              <a:rPr lang="en-US" dirty="0" smtClean="0"/>
              <a:t> const </a:t>
            </a:r>
            <a:r>
              <a:rPr lang="en-US" dirty="0" err="1" smtClean="0"/>
              <a:t>switchHandler</a:t>
            </a:r>
            <a:r>
              <a:rPr lang="en-US" dirty="0" smtClean="0"/>
              <a:t>=()=&gt;{</a:t>
            </a:r>
          </a:p>
          <a:p>
            <a:r>
              <a:rPr lang="en-US" dirty="0" smtClean="0"/>
              <a:t>    alert("hello")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={</a:t>
            </a:r>
            <a:r>
              <a:rPr lang="en-US" dirty="0" err="1" smtClean="0"/>
              <a:t>switchHandlers</a:t>
            </a:r>
            <a:r>
              <a:rPr lang="en-US" dirty="0" smtClean="0"/>
              <a:t>}&gt;&lt;/button&gt;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 events in functional component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707236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168</TotalTime>
  <Words>430</Words>
  <Application>Microsoft Office PowerPoint</Application>
  <PresentationFormat>On-screen Show (4:3)</PresentationFormat>
  <Paragraphs>58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Opulent</vt:lpstr>
      <vt:lpstr>Functional component</vt:lpstr>
      <vt:lpstr>Functional component</vt:lpstr>
      <vt:lpstr>Creating functional component</vt:lpstr>
      <vt:lpstr>Introduction to functional components</vt:lpstr>
      <vt:lpstr>Importing functional component in some other component</vt:lpstr>
      <vt:lpstr>Passing props in functional component-1</vt:lpstr>
      <vt:lpstr>Passing props in functional component-2</vt:lpstr>
      <vt:lpstr>Events in functional component</vt:lpstr>
      <vt:lpstr>Example events in functional component</vt:lpstr>
      <vt:lpstr>State in functional component</vt:lpstr>
      <vt:lpstr>Single State in functional component-1</vt:lpstr>
      <vt:lpstr>Single State in functional component-2</vt:lpstr>
      <vt:lpstr>Single State in functional component-3</vt:lpstr>
      <vt:lpstr>Multiple state in functional component-1</vt:lpstr>
      <vt:lpstr>Multiple state in functional component-1</vt:lpstr>
      <vt:lpstr>Statefull and stateless</vt:lpstr>
      <vt:lpstr>Passing method reference-1</vt:lpstr>
      <vt:lpstr>Passing method reference-2</vt:lpstr>
      <vt:lpstr>Passing method reference-3</vt:lpstr>
      <vt:lpstr>Passing values in method reference</vt:lpstr>
      <vt:lpstr>Two way binding in form -1</vt:lpstr>
      <vt:lpstr>Two way binding form-2</vt:lpstr>
      <vt:lpstr>Two way binding form-3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component</dc:title>
  <dc:creator>Salman</dc:creator>
  <cp:lastModifiedBy>Salman</cp:lastModifiedBy>
  <cp:revision>24</cp:revision>
  <dcterms:created xsi:type="dcterms:W3CDTF">2021-08-31T06:05:37Z</dcterms:created>
  <dcterms:modified xsi:type="dcterms:W3CDTF">2021-08-31T08:54:06Z</dcterms:modified>
</cp:coreProperties>
</file>