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58" r:id="rId3"/>
    <p:sldId id="320" r:id="rId4"/>
    <p:sldId id="358" r:id="rId5"/>
    <p:sldId id="29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2022/8/12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Web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Client-side Technologies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Application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Elements deep dive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Input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Element Specific </a:t>
            </a:r>
            <a:r>
              <a:rPr lang="en-US" altLang="ja-JP" dirty="0" smtClean="0"/>
              <a:t>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Forms &amp; its 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Web?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the common name for the </a:t>
            </a:r>
            <a:r>
              <a:rPr lang="en-US" b="1" dirty="0">
                <a:solidFill>
                  <a:schemeClr val="dk1"/>
                </a:solidFill>
              </a:rPr>
              <a:t>World Wide </a:t>
            </a:r>
            <a:r>
              <a:rPr lang="en-US" b="1" dirty="0" smtClean="0">
                <a:solidFill>
                  <a:schemeClr val="dk1"/>
                </a:solidFill>
              </a:rPr>
              <a:t>Web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chemeClr val="dk1"/>
                </a:solidFill>
              </a:rPr>
              <a:t>(WWW)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just one of the ways that information is </a:t>
            </a:r>
            <a:r>
              <a:rPr lang="en-US" b="1" dirty="0">
                <a:solidFill>
                  <a:schemeClr val="dk1"/>
                </a:solidFill>
              </a:rPr>
              <a:t>shared over the Internet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consisting of the pages that can be accessed </a:t>
            </a:r>
            <a:r>
              <a:rPr lang="en-US" b="1" dirty="0">
                <a:solidFill>
                  <a:schemeClr val="dk1"/>
                </a:solidFill>
              </a:rPr>
              <a:t>by a Web </a:t>
            </a:r>
            <a:r>
              <a:rPr lang="en-US" b="1" dirty="0" smtClean="0">
                <a:solidFill>
                  <a:schemeClr val="dk1"/>
                </a:solidFill>
              </a:rPr>
              <a:t>browser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such as Internet Explorer, Google Chrome, Mozilla Firefox 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Web pages are formatted in a language called </a:t>
            </a:r>
            <a:r>
              <a:rPr lang="en-US" b="1" dirty="0">
                <a:solidFill>
                  <a:schemeClr val="dk1"/>
                </a:solidFill>
              </a:rPr>
              <a:t>HTML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</a:t>
            </a:r>
            <a:r>
              <a:rPr lang="en-US" dirty="0">
                <a:solidFill>
                  <a:schemeClr val="dk1"/>
                </a:solidFill>
              </a:rPr>
              <a:t>Web uses </a:t>
            </a:r>
            <a:r>
              <a:rPr lang="en-US" b="1" dirty="0">
                <a:solidFill>
                  <a:schemeClr val="dk1"/>
                </a:solidFill>
              </a:rPr>
              <a:t>HTTP protocol </a:t>
            </a:r>
            <a:r>
              <a:rPr lang="en-US" dirty="0">
                <a:solidFill>
                  <a:schemeClr val="dk1"/>
                </a:solidFill>
              </a:rPr>
              <a:t>to transmit data and share information.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9905" y="3413012"/>
            <a:ext cx="5899031" cy="252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Web Server?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Web server is a computer where the web content is stored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/>
              <a:t>Web server is used to host the web sites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When client sends request for a web page, the web server search for the requested page if requested page is found then it will send it to client with an HTTP response.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7463" y="2590899"/>
            <a:ext cx="2311430" cy="347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0420" y="3099039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Application Architecture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512" y="1456786"/>
            <a:ext cx="102171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552091" y="1276709"/>
            <a:ext cx="2838090" cy="4287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9026" y="5495026"/>
            <a:ext cx="1199072" cy="2501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51325" y="5444070"/>
            <a:ext cx="2768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dk1"/>
                </a:solidFill>
              </a:rPr>
              <a:t>HTML</a:t>
            </a:r>
            <a:r>
              <a:rPr lang="en-IN" b="1" dirty="0" smtClean="0">
                <a:solidFill>
                  <a:schemeClr val="dk1"/>
                </a:solidFill>
              </a:rPr>
              <a:t>, CSS, JavaScript, Angular</a:t>
            </a:r>
            <a:endParaRPr lang="en-US" b="1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6934</TotalTime>
  <Words>126</Words>
  <Application>Microsoft Office PowerPoint</Application>
  <PresentationFormat>Custom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255</cp:revision>
  <dcterms:created xsi:type="dcterms:W3CDTF">2021-03-13T13:53:48Z</dcterms:created>
  <dcterms:modified xsi:type="dcterms:W3CDTF">2022-08-12T03:29:32Z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