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69" r:id="rId3"/>
    <p:sldId id="370" r:id="rId4"/>
    <p:sldId id="371" r:id="rId5"/>
    <p:sldId id="302" r:id="rId6"/>
    <p:sldId id="301" r:id="rId7"/>
    <p:sldId id="354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6934</TotalTime>
  <Words>175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Slide 1</vt:lpstr>
      <vt:lpstr>FRONTEND FRAMEWORKS</vt:lpstr>
      <vt:lpstr>BACKEND FRAMEWORKS</vt:lpstr>
      <vt:lpstr>JAVASCRIPT FRAMEWORKS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255</cp:revision>
  <dcterms:created xsi:type="dcterms:W3CDTF">2021-03-13T13:53:48Z</dcterms:created>
  <dcterms:modified xsi:type="dcterms:W3CDTF">2022-08-17T03:28:01Z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