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5" r:id="rId14"/>
    <p:sldId id="360" r:id="rId15"/>
    <p:sldId id="309" r:id="rId16"/>
    <p:sldId id="310" r:id="rId17"/>
    <p:sldId id="363" r:id="rId18"/>
    <p:sldId id="329" r:id="rId19"/>
    <p:sldId id="328" r:id="rId20"/>
    <p:sldId id="330" r:id="rId21"/>
    <p:sldId id="324" r:id="rId22"/>
    <p:sldId id="326" r:id="rId23"/>
    <p:sldId id="327" r:id="rId24"/>
    <p:sldId id="331" r:id="rId25"/>
    <p:sldId id="336" r:id="rId26"/>
    <p:sldId id="333" r:id="rId27"/>
    <p:sldId id="332" r:id="rId28"/>
    <p:sldId id="340" r:id="rId29"/>
    <p:sldId id="367" r:id="rId30"/>
    <p:sldId id="341" r:id="rId31"/>
    <p:sldId id="342" r:id="rId32"/>
    <p:sldId id="345" r:id="rId33"/>
    <p:sldId id="347" r:id="rId34"/>
    <p:sldId id="353" r:id="rId35"/>
    <p:sldId id="348" r:id="rId36"/>
    <p:sldId id="349" r:id="rId37"/>
    <p:sldId id="368" r:id="rId38"/>
    <p:sldId id="350" r:id="rId39"/>
    <p:sldId id="364" r:id="rId40"/>
    <p:sldId id="365" r:id="rId41"/>
    <p:sldId id="36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8389EB-F9EE-4AAD-9C40-A6BE145522A7}"/>
              </a:ext>
            </a:extLst>
          </p:cNvPr>
          <p:cNvSpPr/>
          <p:nvPr/>
        </p:nvSpPr>
        <p:spPr>
          <a:xfrm>
            <a:off x="390137" y="2149459"/>
            <a:ext cx="6049851" cy="88112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EFA88E7-B2B2-40E2-BA20-69B0CF1933B8}"/>
              </a:ext>
            </a:extLst>
          </p:cNvPr>
          <p:cNvSpPr/>
          <p:nvPr/>
        </p:nvSpPr>
        <p:spPr>
          <a:xfrm>
            <a:off x="490204" y="4698149"/>
            <a:ext cx="7308322" cy="12846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="" xmlns:p14="http://schemas.microsoft.com/office/powerpoint/2010/main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="" xmlns:p14="http://schemas.microsoft.com/office/powerpoint/2010/main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="" xmlns:p14="http://schemas.microsoft.com/office/powerpoint/2010/main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="" xmlns:p14="http://schemas.microsoft.com/office/powerpoint/2010/main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="" xmlns:p14="http://schemas.microsoft.com/office/powerpoint/2010/main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6941</TotalTime>
  <Words>2711</Words>
  <Application>Microsoft Office PowerPoint</Application>
  <PresentationFormat>Custom</PresentationFormat>
  <Paragraphs>333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Apex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255</cp:revision>
  <dcterms:created xsi:type="dcterms:W3CDTF">2021-03-13T13:53:48Z</dcterms:created>
  <dcterms:modified xsi:type="dcterms:W3CDTF">2022-08-25T02:40:55Z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