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57" r:id="rId4"/>
    <p:sldId id="258" r:id="rId5"/>
    <p:sldId id="260" r:id="rId6"/>
    <p:sldId id="259" r:id="rId7"/>
    <p:sldId id="262" r:id="rId8"/>
    <p:sldId id="277" r:id="rId9"/>
    <p:sldId id="278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3811583-5523-49F0-9266-DB29D2C38FAE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9188012-F2E5-4227-A0B1-065E35BB7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811583-5523-49F0-9266-DB29D2C38FAE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188012-F2E5-4227-A0B1-065E35BB7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93811583-5523-49F0-9266-DB29D2C38FAE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9188012-F2E5-4227-A0B1-065E35BB7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811583-5523-49F0-9266-DB29D2C38FAE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188012-F2E5-4227-A0B1-065E35BB7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3811583-5523-49F0-9266-DB29D2C38FAE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9188012-F2E5-4227-A0B1-065E35BB7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811583-5523-49F0-9266-DB29D2C38FAE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188012-F2E5-4227-A0B1-065E35BB7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811583-5523-49F0-9266-DB29D2C38FAE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188012-F2E5-4227-A0B1-065E35BB7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811583-5523-49F0-9266-DB29D2C38FAE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188012-F2E5-4227-A0B1-065E35BB7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3811583-5523-49F0-9266-DB29D2C38FAE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188012-F2E5-4227-A0B1-065E35BB7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811583-5523-49F0-9266-DB29D2C38FAE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188012-F2E5-4227-A0B1-065E35BB7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811583-5523-49F0-9266-DB29D2C38FAE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188012-F2E5-4227-A0B1-065E35BB76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93811583-5523-49F0-9266-DB29D2C38FAE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9188012-F2E5-4227-A0B1-065E35BB7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Hooks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Salman Ahmed 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Useeffects</a:t>
            </a:r>
            <a:r>
              <a:rPr lang="en-IN" dirty="0" smtClean="0"/>
              <a:t> compare to class component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02"/>
            <a:ext cx="723900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usecontext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57364"/>
            <a:ext cx="723900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USECONTEXT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2214554"/>
            <a:ext cx="7239000" cy="769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USECONTEXT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752475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USECONTEXT EXAMPLE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5358" y="1609725"/>
            <a:ext cx="7122683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USECONTEXT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5572" y="1609725"/>
            <a:ext cx="7182256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usereducers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71678"/>
            <a:ext cx="723900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difference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71678"/>
            <a:ext cx="7239000" cy="392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usereducers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7215238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usecallback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14488"/>
            <a:ext cx="7239000" cy="321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Hooks?</a:t>
            </a:r>
          </a:p>
          <a:p>
            <a:r>
              <a:rPr lang="en-US" dirty="0" smtClean="0"/>
              <a:t>Why Hooks?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useState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useEffect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useContext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useReducer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useCallback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useRef</a:t>
            </a:r>
            <a:r>
              <a:rPr lang="en-US" dirty="0" smtClean="0"/>
              <a:t>?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Usecallback</a:t>
            </a:r>
            <a:r>
              <a:rPr lang="en-IN" dirty="0" smtClean="0"/>
              <a:t> - memo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85926"/>
            <a:ext cx="7286676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Usecallback</a:t>
            </a:r>
            <a:r>
              <a:rPr lang="en-IN" dirty="0" smtClean="0"/>
              <a:t>  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09725"/>
            <a:ext cx="7000923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useref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7000924" cy="4429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Hooks?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28802"/>
            <a:ext cx="7239000" cy="279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hooks?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7239000" cy="1624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86058"/>
            <a:ext cx="8001024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4800600"/>
            <a:ext cx="7715304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Usestate</a:t>
            </a:r>
            <a:r>
              <a:rPr lang="en-IN" dirty="0" smtClean="0"/>
              <a:t> description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28802"/>
            <a:ext cx="723900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Usestate</a:t>
            </a:r>
            <a:r>
              <a:rPr lang="en-IN" dirty="0" smtClean="0"/>
              <a:t> example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28802"/>
            <a:ext cx="7239000" cy="435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Useeffects</a:t>
            </a:r>
            <a:r>
              <a:rPr lang="en-IN" dirty="0" smtClean="0"/>
              <a:t> benefits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57364"/>
            <a:ext cx="7239000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Useeffects</a:t>
            </a:r>
            <a:r>
              <a:rPr lang="en-US" dirty="0" smtClean="0"/>
              <a:t> change of state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6715172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Useeffects</a:t>
            </a:r>
            <a:r>
              <a:rPr lang="en-US" dirty="0" smtClean="0"/>
              <a:t> cleanup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00240"/>
            <a:ext cx="58674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170</TotalTime>
  <Words>76</Words>
  <Application>Microsoft Office PowerPoint</Application>
  <PresentationFormat>On-screen Show (4:3)</PresentationFormat>
  <Paragraphs>31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Opulent</vt:lpstr>
      <vt:lpstr>Hooks</vt:lpstr>
      <vt:lpstr>TOPICS</vt:lpstr>
      <vt:lpstr>What are Hooks?</vt:lpstr>
      <vt:lpstr>Why hooks?</vt:lpstr>
      <vt:lpstr>Usestate description</vt:lpstr>
      <vt:lpstr>Usestate example</vt:lpstr>
      <vt:lpstr>Useeffects benefits</vt:lpstr>
      <vt:lpstr>Useeffects change of state</vt:lpstr>
      <vt:lpstr>Useeffects cleanup</vt:lpstr>
      <vt:lpstr>Useeffects compare to class component</vt:lpstr>
      <vt:lpstr>usecontext</vt:lpstr>
      <vt:lpstr>USECONTEXT</vt:lpstr>
      <vt:lpstr>USECONTEXT EXAMPLE</vt:lpstr>
      <vt:lpstr>USECONTEXT EXAMPLE</vt:lpstr>
      <vt:lpstr>USECONTEXT</vt:lpstr>
      <vt:lpstr>usereducers</vt:lpstr>
      <vt:lpstr>difference</vt:lpstr>
      <vt:lpstr>usereducers</vt:lpstr>
      <vt:lpstr>usecallback</vt:lpstr>
      <vt:lpstr>Usecallback - memo</vt:lpstr>
      <vt:lpstr>Usecallback  </vt:lpstr>
      <vt:lpstr>useref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Hooks</dc:title>
  <dc:creator>Salman</dc:creator>
  <cp:lastModifiedBy>Salman</cp:lastModifiedBy>
  <cp:revision>33</cp:revision>
  <dcterms:created xsi:type="dcterms:W3CDTF">2021-09-02T08:24:20Z</dcterms:created>
  <dcterms:modified xsi:type="dcterms:W3CDTF">2022-09-03T04:12:47Z</dcterms:modified>
</cp:coreProperties>
</file>