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6C94-A512-456A-8D30-2D85224FB3B3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10AB-DF54-43C1-AFB4-37582FDB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A778-D8FD-41D3-8854-4388A8F31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F1C2C-7801-45B0-85F6-2707E000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99B1-C811-4860-9144-C1133222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D71-6B68-4B90-B088-1AA24ECD6A5F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49F4-DAEB-4256-BEE3-09B3FA72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2F0E-6D0D-4646-BAEE-9044FDBD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AB47-0D73-4B1D-B8E2-F5ABA06F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E8BA-C511-4D88-99AD-0DBB2D2B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3C0E-E051-4DAD-AEFB-A0B8E467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50B-2A57-4211-AFA9-BEB916C162B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08F5-2BC6-4C01-8691-65D473D2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23C8-6C1B-46C3-A944-03493DE3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90396-1FB1-42A7-884E-966867A8C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55A90-7579-4B37-B9A9-4328815D5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CDD2-9AA9-4872-BC55-EE4EFE50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BC66-DA0F-4E8F-8C53-266E6B9C6458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4D3B-01F1-4ECB-8C50-FD6B42F3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E9FC-DFFB-4E4D-AC7C-73C43C44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C64D-5A4E-43B1-9A69-C0701F0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4D17-870B-44A9-92B6-7AC38DA1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C7A3-EB93-462D-AF38-50C5255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3DD-CB27-4E21-BDA5-080BD4A14A4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0E04-F8B9-4E33-8069-882071E6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4C34-850A-4F32-9F1B-1BFF8E8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8E46-95A6-4F60-9DFE-A92453D0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A8F8-90CF-447D-986D-6D14936F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FEFA-9A71-4031-A9BF-D39EA9F4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724-CDF8-4DB1-BE9C-F0EF1207F06C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F6BE-6AF2-45A8-93B4-55539D0D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9728-F906-437E-B08A-B44506C3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1598-159C-4C53-A353-A5692B42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3E1C-1BDA-45FC-99A8-0C30F630F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5AC6-F876-443B-AE29-3DF22CC3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B826-DD6D-40D5-9771-6B5D5987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1EF0-38C0-47CE-8C26-B3330A4AB3DC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F30F-6FC1-477C-A062-08B16865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EFB34-70FD-4645-8906-235B4EC0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9029-7760-4371-94D3-3910A2AD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52D2-CA2C-4C8E-B969-12C1A3D8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3934-BE4B-45ED-8BA7-3BD85A5B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287AC-A129-489F-B48E-DAE89E9E7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A6954-58F0-4F40-B8A5-EC52731BF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34A7C-2CCE-4B96-9366-FF5F5696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3C1B-02BE-4EB5-84A7-F1AE5269D308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B0C9D-58A6-4E01-B0DC-44F75297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93FE5-0EC2-4E58-8FD0-D030845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CD7F-DB23-44BB-BD3C-F603BE08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6CE49-5FFE-40E4-AE88-1BEB98C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C0F-31F8-48FC-8B5F-5DB20C175C0D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BB3DE-0A8A-430A-9776-717C3494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ACA5D-3B61-487A-8100-23DC1A9E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A54BA-BB67-4AB5-B0BF-B7A57CEF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ED96-B663-4220-B81B-402A000B540F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566A8-E581-496C-95CA-F789655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10C8-FA36-4118-B43D-9C295E70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8ACE-C693-4EE6-9FC2-2781092A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43E3-80AA-431A-B4C6-A1B8231C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FF963-7458-41D9-B5AE-67938593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B51B-2117-495A-826A-8371FCA2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025F-B812-48A1-91C9-F36987B11990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476B-23C2-4CBF-9FA4-0FA231B9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90EDA-1355-412B-BDA3-D28F3A96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78BC-7539-4014-9697-942EACB1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C6BE3-C208-4441-B1E9-67AC199B7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E63F7-F750-4F6A-B4E2-D426E996F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AB800-EA98-45E0-B73B-CC4FFDCE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E0B3-DF66-4C96-937A-878619416288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58CA4-C635-476B-A4A5-7A8BC3ED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CD03-2801-406E-BB9A-93DB1E7E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707FC-DF04-44A1-8F7F-90E56305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F187-543C-4D27-AA0D-C9BE7C03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C5B6-7935-48AD-87D1-04DA4AD01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8D9A9-EF57-4844-9E89-6CC98894A0A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F47C-80BB-4133-9CB3-069FEB373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48BF-EE90-4CC0-9A81-A6E48D5C4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D688-95E6-48BB-BD7D-8E9F3102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33FB-727D-4224-B283-914E79C97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5322"/>
            <a:ext cx="9144000" cy="89105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Uppsala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74994-84F6-40CC-A720-A48E7EA5ED3B}"/>
              </a:ext>
            </a:extLst>
          </p:cNvPr>
          <p:cNvSpPr txBox="1"/>
          <p:nvPr/>
        </p:nvSpPr>
        <p:spPr>
          <a:xfrm>
            <a:off x="2793828" y="1765177"/>
            <a:ext cx="6604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HIGH PERFORMANCE AND PARALLEL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ADD16-782B-45EA-ADE4-1AB91D797FC1}"/>
              </a:ext>
            </a:extLst>
          </p:cNvPr>
          <p:cNvSpPr txBox="1"/>
          <p:nvPr/>
        </p:nvSpPr>
        <p:spPr>
          <a:xfrm>
            <a:off x="4912991" y="5665457"/>
            <a:ext cx="2155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Author: </a:t>
            </a:r>
            <a:r>
              <a:rPr lang="en-US" b="1" dirty="0">
                <a:latin typeface="+mj-lt"/>
              </a:rPr>
              <a:t>Salman Khan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8983D-7454-420B-B80D-9F7E80289493}"/>
              </a:ext>
            </a:extLst>
          </p:cNvPr>
          <p:cNvSpPr txBox="1"/>
          <p:nvPr/>
        </p:nvSpPr>
        <p:spPr>
          <a:xfrm>
            <a:off x="3957590" y="5244495"/>
            <a:ext cx="4276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Final Project – LU Factorization.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2BDF20E-51F0-4428-8119-2087313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42" y="2565647"/>
            <a:ext cx="2492755" cy="247823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E587046-3B20-4F3B-A2FD-17B9B6EA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A57A-FE1D-4007-8313-9828C55BC6D4}" type="datetime1">
              <a:rPr lang="en-US" smtClean="0"/>
              <a:t>6/3/2021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AF8041-8D88-40E2-BF84-47F7EE0C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4C8-0BC2-4420-BC55-D121A25B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A5AC-AC5E-43F7-8186-4AF6CD56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90" y="2343705"/>
            <a:ext cx="9640410" cy="3833258"/>
          </a:xfrm>
        </p:spPr>
        <p:txBody>
          <a:bodyPr/>
          <a:lstStyle/>
          <a:p>
            <a:r>
              <a:rPr lang="en-US" sz="2400" b="0" i="0" dirty="0">
                <a:effectLst/>
                <a:latin typeface="+mj-lt"/>
              </a:rPr>
              <a:t>-O1, -O2, &amp; -O3.</a:t>
            </a:r>
          </a:p>
          <a:p>
            <a:r>
              <a:rPr lang="en-US" sz="2400" b="0" i="0" dirty="0">
                <a:effectLst/>
                <a:latin typeface="+mj-lt"/>
              </a:rPr>
              <a:t>-</a:t>
            </a:r>
            <a:r>
              <a:rPr lang="en-US" sz="2400" b="0" i="0" dirty="0" err="1">
                <a:effectLst/>
                <a:latin typeface="+mj-lt"/>
              </a:rPr>
              <a:t>funroll</a:t>
            </a:r>
            <a:r>
              <a:rPr lang="en-US" sz="2400" b="0" i="0" dirty="0">
                <a:effectLst/>
                <a:latin typeface="+mj-lt"/>
              </a:rPr>
              <a:t>-all-loops, </a:t>
            </a:r>
          </a:p>
          <a:p>
            <a:r>
              <a:rPr lang="en-US" sz="2400" b="0" i="0" dirty="0">
                <a:effectLst/>
                <a:latin typeface="+mj-lt"/>
              </a:rPr>
              <a:t>-O3-funroll-all-loops </a:t>
            </a:r>
          </a:p>
          <a:p>
            <a:r>
              <a:rPr lang="en-US" sz="2400" b="0" i="0" dirty="0">
                <a:effectLst/>
                <a:latin typeface="+mj-lt"/>
              </a:rPr>
              <a:t>and -03 -</a:t>
            </a:r>
            <a:r>
              <a:rPr lang="en-US" sz="2400" b="0" i="0" dirty="0" err="1">
                <a:effectLst/>
                <a:latin typeface="+mj-lt"/>
              </a:rPr>
              <a:t>ffast</a:t>
            </a:r>
            <a:r>
              <a:rPr lang="en-US" sz="2400" b="0" i="0" dirty="0">
                <a:effectLst/>
                <a:latin typeface="+mj-lt"/>
              </a:rPr>
              <a:t>-math.</a:t>
            </a:r>
          </a:p>
          <a:p>
            <a:r>
              <a:rPr lang="en-US" sz="2400" dirty="0">
                <a:latin typeface="+mj-lt"/>
              </a:rPr>
              <a:t>Manually optimization.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EBD3-CF79-4A10-A44D-E3EFF830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3DD-CB27-4E21-BDA5-080BD4A14A4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7D36C-65F6-40BC-897D-ADF6D91C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CB90-5DDB-4A81-AB3F-B123A5C8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</a:rPr>
              <a:t>Parallelization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6442-CDA9-41D2-ABA2-C8255317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2396971"/>
            <a:ext cx="9844596" cy="3779992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OpenMP.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+mj-lt"/>
              </a:rPr>
              <a:t>#pragma </a:t>
            </a:r>
            <a:r>
              <a:rPr lang="en-US" sz="2400" b="0" i="0" dirty="0" err="1">
                <a:effectLst/>
                <a:latin typeface="+mj-lt"/>
              </a:rPr>
              <a:t>omp</a:t>
            </a:r>
            <a:r>
              <a:rPr lang="en-US" sz="2400" b="0" i="0" dirty="0">
                <a:effectLst/>
                <a:latin typeface="+mj-lt"/>
              </a:rPr>
              <a:t> parallel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Schedule clause: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-&gt;  </a:t>
            </a:r>
            <a:r>
              <a:rPr lang="en-US" sz="2000" dirty="0">
                <a:latin typeface="+mj-lt"/>
              </a:rPr>
              <a:t>Static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-&gt;  Guided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EDFD-1B71-4F0E-B918-EFC6CA82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3DD-CB27-4E21-BDA5-080BD4A14A4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060F-0722-4E3A-9779-198075A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19B-A05F-4343-8AEA-ADEBB984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Time &amp;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C1AB-D80B-4012-9DE2-D85C59FB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82" y="2734322"/>
            <a:ext cx="9915617" cy="2688038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Time complexity is 0(N^3)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space complexity 0(N^2)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0625-9D2B-4D4F-9D7E-17D48BAE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E3F0-7AD2-4D72-89C6-2C6A5058DAAB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80BFF-2B56-4B2F-AD6F-847222FB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E9E1-E959-4BC1-B9A9-7AC06C7E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General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8D1D-49C6-49FA-8CB6-5CA1AC60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6" y="2166151"/>
            <a:ext cx="10048783" cy="401081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+mj-lt"/>
              </a:rPr>
              <a:t>6 measurements – Chose the smallest one.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Why time command ?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-&gt; To measure the time for whole program.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-&gt; we do have a function for wall time calculation.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Memory bound or computing bound -&gt; computing bound (using high sizes matrices ).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Consistency?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F033-6604-4A03-96DE-0F2AB9C9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3DD-CB27-4E21-BDA5-080BD4A14A4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D4777-734F-48E6-A2FE-7A424020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6E70-8776-4475-9BA6-FACBACE2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214" y="2593420"/>
            <a:ext cx="3387571" cy="1325563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7BE5-BC02-43C2-AFCC-D6C05A12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3DD-CB27-4E21-BDA5-080BD4A14A4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4FEB3-EE9E-4854-8B5E-F412B13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688-95E6-48BB-BD7D-8E9F310225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Devanagari</vt:lpstr>
      <vt:lpstr>Arial</vt:lpstr>
      <vt:lpstr>Calibri</vt:lpstr>
      <vt:lpstr>Calibri Light</vt:lpstr>
      <vt:lpstr>Courier New</vt:lpstr>
      <vt:lpstr>Office Theme</vt:lpstr>
      <vt:lpstr>Uppsala University</vt:lpstr>
      <vt:lpstr>Optimization</vt:lpstr>
      <vt:lpstr>Parallelization</vt:lpstr>
      <vt:lpstr>Time &amp; Space Complexity</vt:lpstr>
      <vt:lpstr>General Information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Khan</dc:creator>
  <cp:lastModifiedBy>Salman Khan</cp:lastModifiedBy>
  <cp:revision>6</cp:revision>
  <dcterms:created xsi:type="dcterms:W3CDTF">2021-06-02T21:09:17Z</dcterms:created>
  <dcterms:modified xsi:type="dcterms:W3CDTF">2021-06-02T21:56:20Z</dcterms:modified>
</cp:coreProperties>
</file>