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73E56B1-A6CF-48D9-8732-6C66F4BBC9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559C4F-ECCB-4A3D-A5D7-53D767F6DAC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229600" cy="1828800"/>
          </a:xfrm>
        </p:spPr>
        <p:txBody>
          <a:bodyPr/>
          <a:lstStyle/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Salman </a:t>
            </a:r>
            <a:r>
              <a:rPr lang="en-US" dirty="0" err="1"/>
              <a:t>F</a:t>
            </a:r>
            <a:r>
              <a:rPr lang="en-US" dirty="0" err="1" smtClean="0"/>
              <a:t>athul</a:t>
            </a:r>
            <a:r>
              <a:rPr lang="en-US" dirty="0" smtClean="0"/>
              <a:t> </a:t>
            </a:r>
            <a:r>
              <a:rPr lang="en-US" dirty="0" smtClean="0"/>
              <a:t>A (152017075)</a:t>
            </a:r>
          </a:p>
          <a:p>
            <a:r>
              <a:rPr lang="en-US" dirty="0" smtClean="0"/>
              <a:t>Jeri </a:t>
            </a:r>
            <a:r>
              <a:rPr lang="en-US" dirty="0" err="1" smtClean="0"/>
              <a:t>Suranta</a:t>
            </a:r>
            <a:r>
              <a:rPr lang="en-US" dirty="0" smtClean="0"/>
              <a:t> (152017083)</a:t>
            </a:r>
          </a:p>
          <a:p>
            <a:r>
              <a:rPr lang="en-US" dirty="0" err="1" smtClean="0"/>
              <a:t>Abeldo</a:t>
            </a:r>
            <a:r>
              <a:rPr lang="en-US" dirty="0" smtClean="0"/>
              <a:t> (152017085)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6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zaman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–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kami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detek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endParaRPr lang="en-US" dirty="0"/>
          </a:p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3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apel,jeruk,pisang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3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9160"/>
          </a:xfrm>
        </p:spPr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apel,jeruk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07"/>
            <a:ext cx="8229600" cy="1143000"/>
          </a:xfrm>
        </p:spPr>
        <p:txBody>
          <a:bodyPr/>
          <a:lstStyle/>
          <a:p>
            <a:r>
              <a:rPr lang="en-US" dirty="0" smtClean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8458201" cy="305974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YOLO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i="1" dirty="0" smtClean="0"/>
              <a:t> </a:t>
            </a:r>
            <a:r>
              <a:rPr lang="en-US" i="1" dirty="0"/>
              <a:t>Object </a:t>
            </a:r>
            <a:r>
              <a:rPr lang="en-US" i="1" dirty="0" err="1"/>
              <a:t>Deteciton</a:t>
            </a:r>
            <a:r>
              <a:rPr lang="en-US" dirty="0"/>
              <a:t> yang </a:t>
            </a:r>
            <a:r>
              <a:rPr lang="en-US" dirty="0" err="1"/>
              <a:t>baru-baru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 smtClean="0"/>
              <a:t>. </a:t>
            </a:r>
            <a:r>
              <a:rPr lang="en-US" b="1" dirty="0"/>
              <a:t>YOLO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Yolo V1, Yolo V2, </a:t>
            </a:r>
            <a:r>
              <a:rPr lang="en-US" dirty="0" err="1"/>
              <a:t>dan</a:t>
            </a:r>
            <a:r>
              <a:rPr lang="en-US" dirty="0"/>
              <a:t> Yolo V3. </a:t>
            </a:r>
            <a:r>
              <a:rPr lang="en-US" dirty="0" smtClean="0"/>
              <a:t>Cara </a:t>
            </a:r>
            <a:r>
              <a:rPr lang="en-US" dirty="0" err="1"/>
              <a:t>kerja</a:t>
            </a:r>
            <a:r>
              <a:rPr lang="en-US" dirty="0"/>
              <a:t> YOLO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YOLO (You Only Look Once).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26544"/>
            <a:ext cx="4124325" cy="27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09160"/>
          </a:xfrm>
        </p:spPr>
        <p:txBody>
          <a:bodyPr/>
          <a:lstStyle/>
          <a:p>
            <a:r>
              <a:rPr lang="en-US" dirty="0"/>
              <a:t>YOLO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wilayah-wilayah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/>
              <a:t>ditimbang</a:t>
            </a:r>
            <a:r>
              <a:rPr lang="en-US" dirty="0"/>
              <a:t> </a:t>
            </a:r>
            <a:r>
              <a:rPr lang="en-US" dirty="0" err="1"/>
              <a:t>probabilitasnya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SI\Downloads\messageImage_15832957941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" y="1219200"/>
            <a:ext cx="898280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709160"/>
          </a:xfrm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yolo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yolo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mengkotakkan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membagi2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3515394" cy="22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498440"/>
            <a:ext cx="5791199" cy="233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43798"/>
            <a:ext cx="4038600" cy="267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03" y="2514600"/>
            <a:ext cx="4057650" cy="266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351" y="1524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90</TotalTime>
  <Words>217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Deteksi buah</vt:lpstr>
      <vt:lpstr>Latar Belakang</vt:lpstr>
      <vt:lpstr>TUJUAN</vt:lpstr>
      <vt:lpstr>METODE</vt:lpstr>
      <vt:lpstr>PowerPoint Presentation</vt:lpstr>
      <vt:lpstr>PowerPoint Presentation</vt:lpstr>
      <vt:lpstr>PowerPoint Presentation</vt:lpstr>
      <vt:lpstr>HASIL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buah</dc:title>
  <dc:creator>ismail - [2010]</dc:creator>
  <cp:lastModifiedBy>ismail - [2010]</cp:lastModifiedBy>
  <cp:revision>9</cp:revision>
  <dcterms:created xsi:type="dcterms:W3CDTF">2020-03-04T00:25:23Z</dcterms:created>
  <dcterms:modified xsi:type="dcterms:W3CDTF">2020-03-04T04:26:06Z</dcterms:modified>
</cp:coreProperties>
</file>