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6" r:id="rId5"/>
    <p:sldId id="258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146600-AD57-49F8-BE52-584BC8A3A25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AF48A2-C8F3-41F9-A5BF-E481E76948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362200"/>
          </a:xfrm>
        </p:spPr>
        <p:txBody>
          <a:bodyPr/>
          <a:lstStyle/>
          <a:p>
            <a:pPr algn="ctr"/>
            <a:r>
              <a:rPr lang="en-US" sz="3200" b="1" dirty="0"/>
              <a:t>LAPORAN JARINGAN KOMPUTER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IMPLEMENTASI JARINGAN KOMPUTER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PADA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“KANTOR CARGIL GRESIK”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077200" cy="2667000"/>
          </a:xfrm>
        </p:spPr>
        <p:txBody>
          <a:bodyPr/>
          <a:lstStyle/>
          <a:p>
            <a:pPr algn="ctr"/>
            <a:r>
              <a:rPr lang="en-US" dirty="0" smtClean="0"/>
              <a:t>Salman </a:t>
            </a:r>
            <a:r>
              <a:rPr lang="en-US" dirty="0" err="1" smtClean="0"/>
              <a:t>Fathul</a:t>
            </a:r>
            <a:r>
              <a:rPr lang="en-US" dirty="0" smtClean="0"/>
              <a:t> </a:t>
            </a:r>
            <a:r>
              <a:rPr lang="en-US" dirty="0" err="1" smtClean="0"/>
              <a:t>Alfarisyi</a:t>
            </a:r>
            <a:r>
              <a:rPr lang="en-US" dirty="0" smtClean="0"/>
              <a:t> (152017075)</a:t>
            </a:r>
          </a:p>
          <a:p>
            <a:pPr algn="ctr"/>
            <a:r>
              <a:rPr lang="en-US" dirty="0" smtClean="0"/>
              <a:t>Jeri </a:t>
            </a:r>
            <a:r>
              <a:rPr lang="en-US" dirty="0" err="1" smtClean="0"/>
              <a:t>Suranta</a:t>
            </a:r>
            <a:r>
              <a:rPr lang="en-US" dirty="0" smtClean="0"/>
              <a:t> (152017083)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1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 Router 2</a:t>
            </a:r>
            <a:endParaRPr lang="en-US" dirty="0"/>
          </a:p>
        </p:txBody>
      </p:sp>
      <p:pic>
        <p:nvPicPr>
          <p:cNvPr id="3074" name="Picture 2" descr="C:\Users\MSI\Downloads\SSAN PROJEKK\configurasi sub router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30041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37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0"/>
            <a:ext cx="7010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562600" cy="343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50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438400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DIG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162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6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PING Client1 </a:t>
            </a:r>
            <a:r>
              <a:rPr lang="en-US" dirty="0" err="1" smtClean="0"/>
              <a:t>ke</a:t>
            </a:r>
            <a:r>
              <a:rPr lang="en-US" dirty="0" smtClean="0"/>
              <a:t> SubRouter1</a:t>
            </a:r>
            <a:endParaRPr lang="en-US" dirty="0"/>
          </a:p>
        </p:txBody>
      </p:sp>
      <p:pic>
        <p:nvPicPr>
          <p:cNvPr id="4" name="Picture 3" descr="C:\Users\MSI\Downloads\SSAN PROJEKK\ping to sub router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:\KULIAH\Semester 5\Praktikum\Jarkom\SSAN PROJEKK\ping3 sub1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7467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81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PING Client2 </a:t>
            </a:r>
            <a:r>
              <a:rPr lang="en-US" dirty="0" err="1" smtClean="0"/>
              <a:t>ke</a:t>
            </a:r>
            <a:r>
              <a:rPr lang="en-US" dirty="0" smtClean="0"/>
              <a:t> SubRouter1</a:t>
            </a:r>
            <a:endParaRPr lang="en-US" dirty="0"/>
          </a:p>
        </p:txBody>
      </p:sp>
      <p:pic>
        <p:nvPicPr>
          <p:cNvPr id="4" name="Content Placeholder 3" descr="C:\Users\MSI\Downloads\SSAN PROJEKK\ping to sub router1,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3152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KULIAH\Semester 5\Praktikum\Jarkom\SSAN PROJEKK\ping4 sub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739140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01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PING Client1 </a:t>
            </a:r>
            <a:r>
              <a:rPr lang="en-US" dirty="0" err="1" smtClean="0"/>
              <a:t>ke</a:t>
            </a:r>
            <a:r>
              <a:rPr lang="en-US" dirty="0" smtClean="0"/>
              <a:t> SubRouter2</a:t>
            </a:r>
            <a:endParaRPr lang="en-US" dirty="0"/>
          </a:p>
        </p:txBody>
      </p:sp>
      <p:pic>
        <p:nvPicPr>
          <p:cNvPr id="4" name="Content Placeholder 3" descr="C:\Users\MSI\Downloads\SSAN PROJEKK\ping to sub router 1,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KULIAH\Semester 5\Praktikum\Jarkom\SSAN PROJEKK\ping2 sub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7315200" cy="196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28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PING Client2 </a:t>
            </a:r>
            <a:r>
              <a:rPr lang="en-US" dirty="0" err="1" smtClean="0"/>
              <a:t>ke</a:t>
            </a:r>
            <a:r>
              <a:rPr lang="en-US" dirty="0" smtClean="0"/>
              <a:t> SubRouter2</a:t>
            </a:r>
            <a:endParaRPr lang="en-US" dirty="0"/>
          </a:p>
        </p:txBody>
      </p:sp>
      <p:pic>
        <p:nvPicPr>
          <p:cNvPr id="4" name="Content Placeholder 3" descr="C:\Users\MSI\Downloads\SSAN PROJEKK\ping to sub router1,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52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KULIAH\Semester 5\Praktikum\Jarkom\SSAN PROJEKK\ping1 sub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70866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38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SubRouter1 </a:t>
            </a:r>
            <a:r>
              <a:rPr lang="en-US" dirty="0" err="1" smtClean="0"/>
              <a:t>ke</a:t>
            </a:r>
            <a:r>
              <a:rPr lang="en-US" dirty="0" smtClean="0"/>
              <a:t> Router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4" name="Content Placeholder 3" descr="C:\Users\MSI\Downloads\SSAN PROJEKK\sub router1 to router utam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543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8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algn="ctr"/>
            <a:r>
              <a:rPr lang="en-US" dirty="0" err="1" smtClean="0"/>
              <a:t>Denah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5155"/>
            <a:ext cx="8229600" cy="46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9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SubRouter2 </a:t>
            </a:r>
            <a:r>
              <a:rPr lang="en-US" dirty="0" err="1" smtClean="0"/>
              <a:t>ke</a:t>
            </a:r>
            <a:r>
              <a:rPr lang="en-US" dirty="0" smtClean="0"/>
              <a:t> Router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4" name="Content Placeholder 3" descr="C:\Users\MSI\Downloads\SSAN PROJEKK\subrouter2 to router utam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91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074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endParaRPr lang="en-US" dirty="0"/>
          </a:p>
        </p:txBody>
      </p:sp>
      <p:pic>
        <p:nvPicPr>
          <p:cNvPr id="4" name="Content Placeholder 3" descr="C:\Users\MSI\Downloads\implementasi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368935" cy="431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04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Denah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Lantai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528"/>
            <a:ext cx="8229600" cy="453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09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2163"/>
            <a:ext cx="8229600" cy="441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5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Denah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Lantai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546184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8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0649"/>
            <a:ext cx="8229600" cy="423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5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One Line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5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Configurasi</a:t>
            </a:r>
            <a:r>
              <a:rPr lang="en-US" dirty="0" smtClean="0"/>
              <a:t> Router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1026" name="Picture 2" descr="D:\KULIAH\Semester 5\Praktikum\Jarkom\SSAN PROJEKK\coding router utaman1,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543306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ULIAH\Semester 5\Praktikum\Jarkom\SSAN PROJEKK\coding router utama1,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5456237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 Router 1</a:t>
            </a:r>
            <a:endParaRPr lang="en-US" dirty="0"/>
          </a:p>
        </p:txBody>
      </p:sp>
      <p:pic>
        <p:nvPicPr>
          <p:cNvPr id="2050" name="Picture 2" descr="C:\Users\MSI\Downloads\SSAN PROJEKK\configurasi sub router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57109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474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</TotalTime>
  <Words>66</Words>
  <Application>Microsoft Office PowerPoint</Application>
  <PresentationFormat>On-screen Show 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LAPORAN JARINGAN KOMPUTER IMPLEMENTASI JARINGAN KOMPUTER PADA “KANTOR CARGIL GRESIK”   </vt:lpstr>
      <vt:lpstr>Denah Lokasi</vt:lpstr>
      <vt:lpstr>Denah Ruangan Lantai utama</vt:lpstr>
      <vt:lpstr>PowerPoint Presentation</vt:lpstr>
      <vt:lpstr>Denah Ruangan  Lantai Dasar</vt:lpstr>
      <vt:lpstr>PowerPoint Presentation</vt:lpstr>
      <vt:lpstr>One Line Diagram</vt:lpstr>
      <vt:lpstr>Configurasi Router Utama</vt:lpstr>
      <vt:lpstr>Sub Router 1</vt:lpstr>
      <vt:lpstr>Sub Router 2</vt:lpstr>
      <vt:lpstr>DHCP</vt:lpstr>
      <vt:lpstr>DNS</vt:lpstr>
      <vt:lpstr>DNS</vt:lpstr>
      <vt:lpstr>DNS</vt:lpstr>
      <vt:lpstr>PING Client1 ke SubRouter1</vt:lpstr>
      <vt:lpstr>PING Client2 ke SubRouter1</vt:lpstr>
      <vt:lpstr>PING Client1 ke SubRouter2</vt:lpstr>
      <vt:lpstr>PING Client2 ke SubRouter2</vt:lpstr>
      <vt:lpstr>SubRouter1 ke Router utama</vt:lpstr>
      <vt:lpstr>SubRouter2 ke Router Utama</vt:lpstr>
      <vt:lpstr>Foto Simulasi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JARINGAN KOMPUTER IMPLEMENTASI JARINGAN KOMPUTER PADA “KANTOR CARGIL GRESIK”</dc:title>
  <dc:creator>ismail - [2010]</dc:creator>
  <cp:lastModifiedBy>ismail - [2010]</cp:lastModifiedBy>
  <cp:revision>5</cp:revision>
  <dcterms:created xsi:type="dcterms:W3CDTF">2019-12-13T12:29:00Z</dcterms:created>
  <dcterms:modified xsi:type="dcterms:W3CDTF">2019-12-13T13:13:55Z</dcterms:modified>
</cp:coreProperties>
</file>