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Prediction of Agriculture Crop Production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– upSkill Campus &amp; Uniconverge Technologies (P) Ltd.</a:t>
            </a:r>
          </a:p>
          <a:p/>
          <a:p>
            <a:r>
              <a:t>Submitted by: Mohammed Salman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 Challenges:</a:t>
            </a:r>
          </a:p>
          <a:p>
            <a:r>
              <a:t>- Imbalanced data across crops/states</a:t>
            </a:r>
          </a:p>
          <a:p>
            <a:r>
              <a:t>- Overfitting in early models</a:t>
            </a:r>
          </a:p>
          <a:p>
            <a:r>
              <a:t>- Complex feature importance interpretation</a:t>
            </a:r>
          </a:p>
          <a:p/>
          <a:p>
            <a:r>
              <a:t>💡 Lessons:</a:t>
            </a:r>
          </a:p>
          <a:p>
            <a:r>
              <a:t>- Data preprocessing &amp; tuning skills</a:t>
            </a:r>
          </a:p>
          <a:p>
            <a:r>
              <a:t>- SHAP for model interpretability</a:t>
            </a:r>
          </a:p>
          <a:p>
            <a:r>
              <a:t>- Professional project documentation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Developed ML pipeline to predict crop production with high accuracy.</a:t>
            </a:r>
          </a:p>
          <a:p>
            <a:r>
              <a:t>🚀 Future Work:</a:t>
            </a:r>
          </a:p>
          <a:p>
            <a:r>
              <a:t>- Integrate weather &amp; soil datasets</a:t>
            </a:r>
          </a:p>
          <a:p>
            <a:r>
              <a:t>- Deploy interactive dashboards</a:t>
            </a:r>
          </a:p>
          <a:p>
            <a:r>
              <a:t>- Provide real-time farmer recommendations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Mohammed Salman | 🌐 upSkill Campus x Uniconverge Technologies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👤 Mohammed Salman</a:t>
            </a:r>
          </a:p>
          <a:p>
            <a:r>
              <a:t>🎓 B.Tech AI &amp; DS, B.S. Abdur Rahman Crescent Institute of Science &amp; Technology</a:t>
            </a:r>
          </a:p>
          <a:p>
            <a:r>
              <a:t>📌 Internship Project in Machine Learning &amp; Data Science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📍 Organized by upSkill Campus in collaboration with Uniconverge Technologies (P) Ltd.</a:t>
            </a:r>
          </a:p>
          <a:p>
            <a:r>
              <a:t>✅ Focus: Applying Machine Learning techniques in real-world projects</a:t>
            </a:r>
          </a:p>
          <a:p>
            <a:r>
              <a:t>✅ Duration: 4 weeks</a:t>
            </a:r>
          </a:p>
          <a:p>
            <a:r>
              <a:t>✅ Deliverables: Weekly Reports, Final Report, PPT, and Demo Application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🌾 Agriculture is vital for India's economy.</a:t>
            </a:r>
          </a:p>
          <a:p>
            <a:r>
              <a:t>⚡ Project Goal: Predict agricultural crop production trends using ML.</a:t>
            </a:r>
          </a:p>
          <a:p>
            <a:r>
              <a:t>📊 Dataset: Agriculture data (2001–2014) from data.gov.in</a:t>
            </a:r>
          </a:p>
          <a:p>
            <a:r>
              <a:t>🛠️ Approach: Data Preprocessing → EDA → Modeling →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Agriculture faces challenges: unpredictable weather, resource mismanagement, pests.</a:t>
            </a:r>
          </a:p>
          <a:p>
            <a:r>
              <a:t>❌ Leads to fluctuating yields.</a:t>
            </a:r>
          </a:p>
          <a:p/>
          <a:p>
            <a:r>
              <a:t>✅ Solution: Develop ML models to forecast crop production trends</a:t>
            </a:r>
          </a:p>
          <a:p>
            <a:r>
              <a:t>✅ Helps farmers, policymakers, and stakeholders make informed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📂 Source: data.gov.in (2001–2014)</a:t>
            </a:r>
          </a:p>
          <a:p>
            <a:r>
              <a:t>📌 Features:</a:t>
            </a:r>
          </a:p>
          <a:p>
            <a:r>
              <a:t>   - Crop, Variety, State, Season</a:t>
            </a:r>
          </a:p>
          <a:p>
            <a:r>
              <a:t>   - Area, Production, Cost, Year</a:t>
            </a:r>
          </a:p>
          <a:p>
            <a:r>
              <a:t>📌 Rows: ~ several thousand entries</a:t>
            </a:r>
          </a:p>
          <a:p>
            <a:r>
              <a:t>✔ Used for trend analysis &amp; model 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Data Preprocessing → Cleaning, handling nulls, encoding</a:t>
            </a:r>
          </a:p>
          <a:p>
            <a:r>
              <a:t>2️⃣ Exploratory Data Analysis → Charts &amp; trends</a:t>
            </a:r>
          </a:p>
          <a:p>
            <a:r>
              <a:t>3️⃣ Feature Engineering → prod_per_hectare, cost-per-ton</a:t>
            </a:r>
          </a:p>
          <a:p>
            <a:r>
              <a:t>4️⃣ Modeling → Linear Regression, Random Forest, Gradient Boosting</a:t>
            </a:r>
          </a:p>
          <a:p>
            <a:r>
              <a:t>5️⃣ Evaluation → R², RMSE</a:t>
            </a:r>
          </a:p>
          <a:p>
            <a:r>
              <a:t>6️⃣ Dashboard → Streamlit-based web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Model Performance:</a:t>
            </a:r>
          </a:p>
          <a:p>
            <a:r>
              <a:t>- Linear Regression: R² = 0.72</a:t>
            </a:r>
          </a:p>
          <a:p>
            <a:r>
              <a:t>- Random Forest: R² = 0.87 ✅ (best)</a:t>
            </a:r>
          </a:p>
          <a:p>
            <a:r>
              <a:t>- Gradient Boosting: R² = 0.85</a:t>
            </a:r>
          </a:p>
          <a:p/>
          <a:p>
            <a:r>
              <a:t>🔑 Insights:</a:t>
            </a:r>
          </a:p>
          <a:p>
            <a:r>
              <a:t>- Wheat &amp; rice dominate across states like UP &amp; Punjab</a:t>
            </a:r>
          </a:p>
          <a:p>
            <a:r>
              <a:t>- Cost &amp; area strongly influence production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Built with Streamlit</a:t>
            </a:r>
          </a:p>
          <a:p>
            <a:r>
              <a:t>✔ User-friendly form to input crop/state/season</a:t>
            </a:r>
          </a:p>
          <a:p>
            <a:r>
              <a:t>✔ Predicts production instantly</a:t>
            </a:r>
          </a:p>
          <a:p>
            <a:r>
              <a:t>✔ Useful for farmers &amp; policymakers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