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8" r:id="rId5"/>
    <p:sldId id="260" r:id="rId6"/>
    <p:sldId id="279" r:id="rId7"/>
    <p:sldId id="261" r:id="rId8"/>
    <p:sldId id="263" r:id="rId9"/>
    <p:sldId id="265" r:id="rId10"/>
    <p:sldId id="262" r:id="rId11"/>
    <p:sldId id="264" r:id="rId12"/>
    <p:sldId id="280" r:id="rId13"/>
    <p:sldId id="268" r:id="rId14"/>
    <p:sldId id="281" r:id="rId15"/>
    <p:sldId id="270" r:id="rId16"/>
    <p:sldId id="272" r:id="rId17"/>
    <p:sldId id="273" r:id="rId18"/>
    <p:sldId id="282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man pradhan" userId="177f24220273efbd" providerId="LiveId" clId="{1B62CB0B-5869-4B72-A2F4-6F8A4FAE5F0A}"/>
    <pc:docChg chg="undo redo custSel addSld modSld">
      <pc:chgData name="salman pradhan" userId="177f24220273efbd" providerId="LiveId" clId="{1B62CB0B-5869-4B72-A2F4-6F8A4FAE5F0A}" dt="2021-06-25T09:48:23.998" v="1161" actId="20577"/>
      <pc:docMkLst>
        <pc:docMk/>
      </pc:docMkLst>
      <pc:sldChg chg="modSp mod">
        <pc:chgData name="salman pradhan" userId="177f24220273efbd" providerId="LiveId" clId="{1B62CB0B-5869-4B72-A2F4-6F8A4FAE5F0A}" dt="2021-06-25T09:35:26.862" v="897" actId="14100"/>
        <pc:sldMkLst>
          <pc:docMk/>
          <pc:sldMk cId="741412584" sldId="257"/>
        </pc:sldMkLst>
        <pc:spChg chg="mod">
          <ac:chgData name="salman pradhan" userId="177f24220273efbd" providerId="LiveId" clId="{1B62CB0B-5869-4B72-A2F4-6F8A4FAE5F0A}" dt="2021-06-25T09:35:20.957" v="896" actId="113"/>
          <ac:spMkLst>
            <pc:docMk/>
            <pc:sldMk cId="741412584" sldId="257"/>
            <ac:spMk id="2" creationId="{00000000-0000-0000-0000-000000000000}"/>
          </ac:spMkLst>
        </pc:spChg>
        <pc:spChg chg="mod">
          <ac:chgData name="salman pradhan" userId="177f24220273efbd" providerId="LiveId" clId="{1B62CB0B-5869-4B72-A2F4-6F8A4FAE5F0A}" dt="2021-06-25T09:35:16.948" v="895" actId="113"/>
          <ac:spMkLst>
            <pc:docMk/>
            <pc:sldMk cId="741412584" sldId="257"/>
            <ac:spMk id="3" creationId="{00000000-0000-0000-0000-000000000000}"/>
          </ac:spMkLst>
        </pc:spChg>
        <pc:picChg chg="mod">
          <ac:chgData name="salman pradhan" userId="177f24220273efbd" providerId="LiveId" clId="{1B62CB0B-5869-4B72-A2F4-6F8A4FAE5F0A}" dt="2021-06-25T09:35:26.862" v="897" actId="14100"/>
          <ac:picMkLst>
            <pc:docMk/>
            <pc:sldMk cId="741412584" sldId="257"/>
            <ac:picMk id="4" creationId="{00000000-0000-0000-0000-000000000000}"/>
          </ac:picMkLst>
        </pc:picChg>
      </pc:sldChg>
      <pc:sldChg chg="modSp mod">
        <pc:chgData name="salman pradhan" userId="177f24220273efbd" providerId="LiveId" clId="{1B62CB0B-5869-4B72-A2F4-6F8A4FAE5F0A}" dt="2021-06-25T09:35:36.696" v="898" actId="113"/>
        <pc:sldMkLst>
          <pc:docMk/>
          <pc:sldMk cId="2775118655" sldId="259"/>
        </pc:sldMkLst>
        <pc:spChg chg="mod">
          <ac:chgData name="salman pradhan" userId="177f24220273efbd" providerId="LiveId" clId="{1B62CB0B-5869-4B72-A2F4-6F8A4FAE5F0A}" dt="2021-06-25T09:35:36.696" v="898" actId="113"/>
          <ac:spMkLst>
            <pc:docMk/>
            <pc:sldMk cId="2775118655" sldId="259"/>
            <ac:spMk id="3" creationId="{00000000-0000-0000-0000-000000000000}"/>
          </ac:spMkLst>
        </pc:spChg>
      </pc:sldChg>
      <pc:sldChg chg="modSp mod">
        <pc:chgData name="salman pradhan" userId="177f24220273efbd" providerId="LiveId" clId="{1B62CB0B-5869-4B72-A2F4-6F8A4FAE5F0A}" dt="2021-06-25T09:42:44.009" v="986" actId="113"/>
        <pc:sldMkLst>
          <pc:docMk/>
          <pc:sldMk cId="1164187228" sldId="260"/>
        </pc:sldMkLst>
        <pc:spChg chg="mod">
          <ac:chgData name="salman pradhan" userId="177f24220273efbd" providerId="LiveId" clId="{1B62CB0B-5869-4B72-A2F4-6F8A4FAE5F0A}" dt="2021-06-25T09:42:44.009" v="986" actId="113"/>
          <ac:spMkLst>
            <pc:docMk/>
            <pc:sldMk cId="1164187228" sldId="260"/>
            <ac:spMk id="2" creationId="{00000000-0000-0000-0000-000000000000}"/>
          </ac:spMkLst>
        </pc:spChg>
        <pc:spChg chg="mod">
          <ac:chgData name="salman pradhan" userId="177f24220273efbd" providerId="LiveId" clId="{1B62CB0B-5869-4B72-A2F4-6F8A4FAE5F0A}" dt="2021-06-25T09:42:39.740" v="985" actId="113"/>
          <ac:spMkLst>
            <pc:docMk/>
            <pc:sldMk cId="1164187228" sldId="260"/>
            <ac:spMk id="3" creationId="{00000000-0000-0000-0000-000000000000}"/>
          </ac:spMkLst>
        </pc:spChg>
      </pc:sldChg>
      <pc:sldChg chg="modSp mod">
        <pc:chgData name="salman pradhan" userId="177f24220273efbd" providerId="LiveId" clId="{1B62CB0B-5869-4B72-A2F4-6F8A4FAE5F0A}" dt="2021-06-25T09:42:32.493" v="983" actId="113"/>
        <pc:sldMkLst>
          <pc:docMk/>
          <pc:sldMk cId="1891598255" sldId="261"/>
        </pc:sldMkLst>
        <pc:spChg chg="mod">
          <ac:chgData name="salman pradhan" userId="177f24220273efbd" providerId="LiveId" clId="{1B62CB0B-5869-4B72-A2F4-6F8A4FAE5F0A}" dt="2021-06-24T13:00:02.052" v="4" actId="115"/>
          <ac:spMkLst>
            <pc:docMk/>
            <pc:sldMk cId="1891598255" sldId="261"/>
            <ac:spMk id="2" creationId="{00000000-0000-0000-0000-000000000000}"/>
          </ac:spMkLst>
        </pc:spChg>
        <pc:spChg chg="mod">
          <ac:chgData name="salman pradhan" userId="177f24220273efbd" providerId="LiveId" clId="{1B62CB0B-5869-4B72-A2F4-6F8A4FAE5F0A}" dt="2021-06-25T09:42:32.493" v="983" actId="113"/>
          <ac:spMkLst>
            <pc:docMk/>
            <pc:sldMk cId="1891598255" sldId="261"/>
            <ac:spMk id="3" creationId="{00000000-0000-0000-0000-000000000000}"/>
          </ac:spMkLst>
        </pc:spChg>
      </pc:sldChg>
      <pc:sldChg chg="modSp mod">
        <pc:chgData name="salman pradhan" userId="177f24220273efbd" providerId="LiveId" clId="{1B62CB0B-5869-4B72-A2F4-6F8A4FAE5F0A}" dt="2021-06-25T09:42:23.940" v="981" actId="113"/>
        <pc:sldMkLst>
          <pc:docMk/>
          <pc:sldMk cId="2203361" sldId="262"/>
        </pc:sldMkLst>
        <pc:spChg chg="mod">
          <ac:chgData name="salman pradhan" userId="177f24220273efbd" providerId="LiveId" clId="{1B62CB0B-5869-4B72-A2F4-6F8A4FAE5F0A}" dt="2021-06-24T13:00:16.314" v="8" actId="115"/>
          <ac:spMkLst>
            <pc:docMk/>
            <pc:sldMk cId="2203361" sldId="262"/>
            <ac:spMk id="2" creationId="{00000000-0000-0000-0000-000000000000}"/>
          </ac:spMkLst>
        </pc:spChg>
        <pc:spChg chg="mod">
          <ac:chgData name="salman pradhan" userId="177f24220273efbd" providerId="LiveId" clId="{1B62CB0B-5869-4B72-A2F4-6F8A4FAE5F0A}" dt="2021-06-25T09:42:23.940" v="981" actId="113"/>
          <ac:spMkLst>
            <pc:docMk/>
            <pc:sldMk cId="2203361" sldId="262"/>
            <ac:spMk id="3" creationId="{00000000-0000-0000-0000-000000000000}"/>
          </ac:spMkLst>
        </pc:spChg>
      </pc:sldChg>
      <pc:sldChg chg="modSp mod">
        <pc:chgData name="salman pradhan" userId="177f24220273efbd" providerId="LiveId" clId="{1B62CB0B-5869-4B72-A2F4-6F8A4FAE5F0A}" dt="2021-06-25T09:42:16.872" v="980" actId="113"/>
        <pc:sldMkLst>
          <pc:docMk/>
          <pc:sldMk cId="1721311747" sldId="264"/>
        </pc:sldMkLst>
        <pc:spChg chg="mod">
          <ac:chgData name="salman pradhan" userId="177f24220273efbd" providerId="LiveId" clId="{1B62CB0B-5869-4B72-A2F4-6F8A4FAE5F0A}" dt="2021-06-24T13:00:24.849" v="10" actId="115"/>
          <ac:spMkLst>
            <pc:docMk/>
            <pc:sldMk cId="1721311747" sldId="264"/>
            <ac:spMk id="2" creationId="{00000000-0000-0000-0000-000000000000}"/>
          </ac:spMkLst>
        </pc:spChg>
        <pc:spChg chg="mod">
          <ac:chgData name="salman pradhan" userId="177f24220273efbd" providerId="LiveId" clId="{1B62CB0B-5869-4B72-A2F4-6F8A4FAE5F0A}" dt="2021-06-25T09:42:16.872" v="980" actId="113"/>
          <ac:spMkLst>
            <pc:docMk/>
            <pc:sldMk cId="1721311747" sldId="264"/>
            <ac:spMk id="3" creationId="{00000000-0000-0000-0000-000000000000}"/>
          </ac:spMkLst>
        </pc:spChg>
      </pc:sldChg>
      <pc:sldChg chg="modSp mod">
        <pc:chgData name="salman pradhan" userId="177f24220273efbd" providerId="LiveId" clId="{1B62CB0B-5869-4B72-A2F4-6F8A4FAE5F0A}" dt="2021-06-25T09:42:27.239" v="982" actId="113"/>
        <pc:sldMkLst>
          <pc:docMk/>
          <pc:sldMk cId="616447666" sldId="265"/>
        </pc:sldMkLst>
        <pc:spChg chg="mod">
          <ac:chgData name="salman pradhan" userId="177f24220273efbd" providerId="LiveId" clId="{1B62CB0B-5869-4B72-A2F4-6F8A4FAE5F0A}" dt="2021-06-24T13:00:10.482" v="6" actId="115"/>
          <ac:spMkLst>
            <pc:docMk/>
            <pc:sldMk cId="616447666" sldId="265"/>
            <ac:spMk id="2" creationId="{00000000-0000-0000-0000-000000000000}"/>
          </ac:spMkLst>
        </pc:spChg>
        <pc:spChg chg="mod">
          <ac:chgData name="salman pradhan" userId="177f24220273efbd" providerId="LiveId" clId="{1B62CB0B-5869-4B72-A2F4-6F8A4FAE5F0A}" dt="2021-06-25T09:42:27.239" v="982" actId="113"/>
          <ac:spMkLst>
            <pc:docMk/>
            <pc:sldMk cId="616447666" sldId="265"/>
            <ac:spMk id="3" creationId="{00000000-0000-0000-0000-000000000000}"/>
          </ac:spMkLst>
        </pc:spChg>
      </pc:sldChg>
      <pc:sldChg chg="modSp mod">
        <pc:chgData name="salman pradhan" userId="177f24220273efbd" providerId="LiveId" clId="{1B62CB0B-5869-4B72-A2F4-6F8A4FAE5F0A}" dt="2021-06-25T09:42:02.679" v="978" actId="113"/>
        <pc:sldMkLst>
          <pc:docMk/>
          <pc:sldMk cId="4196335908" sldId="268"/>
        </pc:sldMkLst>
        <pc:spChg chg="mod">
          <ac:chgData name="salman pradhan" userId="177f24220273efbd" providerId="LiveId" clId="{1B62CB0B-5869-4B72-A2F4-6F8A4FAE5F0A}" dt="2021-06-25T09:42:02.679" v="978" actId="113"/>
          <ac:spMkLst>
            <pc:docMk/>
            <pc:sldMk cId="4196335908" sldId="268"/>
            <ac:spMk id="3" creationId="{00000000-0000-0000-0000-000000000000}"/>
          </ac:spMkLst>
        </pc:spChg>
      </pc:sldChg>
      <pc:sldChg chg="modSp mod">
        <pc:chgData name="salman pradhan" userId="177f24220273efbd" providerId="LiveId" clId="{1B62CB0B-5869-4B72-A2F4-6F8A4FAE5F0A}" dt="2021-06-25T09:41:55.340" v="976" actId="113"/>
        <pc:sldMkLst>
          <pc:docMk/>
          <pc:sldMk cId="275765418" sldId="270"/>
        </pc:sldMkLst>
        <pc:spChg chg="mod">
          <ac:chgData name="salman pradhan" userId="177f24220273efbd" providerId="LiveId" clId="{1B62CB0B-5869-4B72-A2F4-6F8A4FAE5F0A}" dt="2021-06-25T09:41:55.340" v="976" actId="113"/>
          <ac:spMkLst>
            <pc:docMk/>
            <pc:sldMk cId="275765418" sldId="270"/>
            <ac:spMk id="3" creationId="{00000000-0000-0000-0000-000000000000}"/>
          </ac:spMkLst>
        </pc:spChg>
      </pc:sldChg>
      <pc:sldChg chg="modSp mod">
        <pc:chgData name="salman pradhan" userId="177f24220273efbd" providerId="LiveId" clId="{1B62CB0B-5869-4B72-A2F4-6F8A4FAE5F0A}" dt="2021-06-25T09:41:51.577" v="975" actId="113"/>
        <pc:sldMkLst>
          <pc:docMk/>
          <pc:sldMk cId="3349976351" sldId="272"/>
        </pc:sldMkLst>
        <pc:spChg chg="mod">
          <ac:chgData name="salman pradhan" userId="177f24220273efbd" providerId="LiveId" clId="{1B62CB0B-5869-4B72-A2F4-6F8A4FAE5F0A}" dt="2021-06-25T09:36:56.612" v="900" actId="20577"/>
          <ac:spMkLst>
            <pc:docMk/>
            <pc:sldMk cId="3349976351" sldId="272"/>
            <ac:spMk id="2" creationId="{00000000-0000-0000-0000-000000000000}"/>
          </ac:spMkLst>
        </pc:spChg>
        <pc:spChg chg="mod">
          <ac:chgData name="salman pradhan" userId="177f24220273efbd" providerId="LiveId" clId="{1B62CB0B-5869-4B72-A2F4-6F8A4FAE5F0A}" dt="2021-06-25T09:41:51.577" v="975" actId="113"/>
          <ac:spMkLst>
            <pc:docMk/>
            <pc:sldMk cId="3349976351" sldId="272"/>
            <ac:spMk id="3" creationId="{00000000-0000-0000-0000-000000000000}"/>
          </ac:spMkLst>
        </pc:spChg>
      </pc:sldChg>
      <pc:sldChg chg="addSp delSp modSp mod">
        <pc:chgData name="salman pradhan" userId="177f24220273efbd" providerId="LiveId" clId="{1B62CB0B-5869-4B72-A2F4-6F8A4FAE5F0A}" dt="2021-06-25T09:41:48.090" v="974" actId="113"/>
        <pc:sldMkLst>
          <pc:docMk/>
          <pc:sldMk cId="3729127826" sldId="273"/>
        </pc:sldMkLst>
        <pc:spChg chg="mod">
          <ac:chgData name="salman pradhan" userId="177f24220273efbd" providerId="LiveId" clId="{1B62CB0B-5869-4B72-A2F4-6F8A4FAE5F0A}" dt="2021-06-25T09:41:48.090" v="974" actId="113"/>
          <ac:spMkLst>
            <pc:docMk/>
            <pc:sldMk cId="3729127826" sldId="273"/>
            <ac:spMk id="3" creationId="{00000000-0000-0000-0000-000000000000}"/>
          </ac:spMkLst>
        </pc:spChg>
        <pc:picChg chg="add del">
          <ac:chgData name="salman pradhan" userId="177f24220273efbd" providerId="LiveId" clId="{1B62CB0B-5869-4B72-A2F4-6F8A4FAE5F0A}" dt="2021-06-25T06:11:44.340" v="16" actId="21"/>
          <ac:picMkLst>
            <pc:docMk/>
            <pc:sldMk cId="3729127826" sldId="273"/>
            <ac:picMk id="2" creationId="{77D8F54B-696A-42AD-9973-852F228B005C}"/>
          </ac:picMkLst>
        </pc:picChg>
        <pc:picChg chg="add mod">
          <ac:chgData name="salman pradhan" userId="177f24220273efbd" providerId="LiveId" clId="{1B62CB0B-5869-4B72-A2F4-6F8A4FAE5F0A}" dt="2021-06-25T09:39:21.136" v="958" actId="14100"/>
          <ac:picMkLst>
            <pc:docMk/>
            <pc:sldMk cId="3729127826" sldId="273"/>
            <ac:picMk id="4" creationId="{64E9118A-303A-4214-8AD4-CC39377DDAA6}"/>
          </ac:picMkLst>
        </pc:picChg>
        <pc:picChg chg="add del mod">
          <ac:chgData name="salman pradhan" userId="177f24220273efbd" providerId="LiveId" clId="{1B62CB0B-5869-4B72-A2F4-6F8A4FAE5F0A}" dt="2021-06-25T06:12:25.187" v="21" actId="21"/>
          <ac:picMkLst>
            <pc:docMk/>
            <pc:sldMk cId="3729127826" sldId="273"/>
            <ac:picMk id="5" creationId="{E79EE090-AEF3-4419-808C-C7CB08E834EE}"/>
          </ac:picMkLst>
        </pc:picChg>
        <pc:picChg chg="add del mod">
          <ac:chgData name="salman pradhan" userId="177f24220273efbd" providerId="LiveId" clId="{1B62CB0B-5869-4B72-A2F4-6F8A4FAE5F0A}" dt="2021-06-25T09:38:25.441" v="946" actId="21"/>
          <ac:picMkLst>
            <pc:docMk/>
            <pc:sldMk cId="3729127826" sldId="273"/>
            <ac:picMk id="7" creationId="{BA61F9C4-266D-4397-9939-0BEB6D772186}"/>
          </ac:picMkLst>
        </pc:picChg>
        <pc:picChg chg="del">
          <ac:chgData name="salman pradhan" userId="177f24220273efbd" providerId="LiveId" clId="{1B62CB0B-5869-4B72-A2F4-6F8A4FAE5F0A}" dt="2021-06-25T06:11:38.122" v="14" actId="21"/>
          <ac:picMkLst>
            <pc:docMk/>
            <pc:sldMk cId="3729127826" sldId="273"/>
            <ac:picMk id="6146" creationId="{00000000-0000-0000-0000-000000000000}"/>
          </ac:picMkLst>
        </pc:picChg>
      </pc:sldChg>
      <pc:sldChg chg="addSp delSp modSp mod">
        <pc:chgData name="salman pradhan" userId="177f24220273efbd" providerId="LiveId" clId="{1B62CB0B-5869-4B72-A2F4-6F8A4FAE5F0A}" dt="2021-06-25T09:40:55.137" v="971" actId="14100"/>
        <pc:sldMkLst>
          <pc:docMk/>
          <pc:sldMk cId="3015853457" sldId="274"/>
        </pc:sldMkLst>
        <pc:spChg chg="mod">
          <ac:chgData name="salman pradhan" userId="177f24220273efbd" providerId="LiveId" clId="{1B62CB0B-5869-4B72-A2F4-6F8A4FAE5F0A}" dt="2021-06-25T06:13:27.069" v="47" actId="115"/>
          <ac:spMkLst>
            <pc:docMk/>
            <pc:sldMk cId="3015853457" sldId="274"/>
            <ac:spMk id="2" creationId="{00000000-0000-0000-0000-000000000000}"/>
          </ac:spMkLst>
        </pc:spChg>
        <pc:spChg chg="del mod">
          <ac:chgData name="salman pradhan" userId="177f24220273efbd" providerId="LiveId" clId="{1B62CB0B-5869-4B72-A2F4-6F8A4FAE5F0A}" dt="2021-06-25T06:15:27.339" v="51" actId="22"/>
          <ac:spMkLst>
            <pc:docMk/>
            <pc:sldMk cId="3015853457" sldId="274"/>
            <ac:spMk id="3" creationId="{00000000-0000-0000-0000-000000000000}"/>
          </ac:spMkLst>
        </pc:spChg>
        <pc:spChg chg="add del mod">
          <ac:chgData name="salman pradhan" userId="177f24220273efbd" providerId="LiveId" clId="{1B62CB0B-5869-4B72-A2F4-6F8A4FAE5F0A}" dt="2021-06-25T09:40:41.847" v="967" actId="22"/>
          <ac:spMkLst>
            <pc:docMk/>
            <pc:sldMk cId="3015853457" sldId="274"/>
            <ac:spMk id="4" creationId="{2505C69E-41AE-4CBF-A209-F5A2A5C46834}"/>
          </ac:spMkLst>
        </pc:spChg>
        <pc:picChg chg="add del mod ord">
          <ac:chgData name="salman pradhan" userId="177f24220273efbd" providerId="LiveId" clId="{1B62CB0B-5869-4B72-A2F4-6F8A4FAE5F0A}" dt="2021-06-25T09:40:10.062" v="966" actId="21"/>
          <ac:picMkLst>
            <pc:docMk/>
            <pc:sldMk cId="3015853457" sldId="274"/>
            <ac:picMk id="5" creationId="{9BCB1D04-473A-4ABA-B403-F65CE520F21C}"/>
          </ac:picMkLst>
        </pc:picChg>
        <pc:picChg chg="add mod ord">
          <ac:chgData name="salman pradhan" userId="177f24220273efbd" providerId="LiveId" clId="{1B62CB0B-5869-4B72-A2F4-6F8A4FAE5F0A}" dt="2021-06-25T09:40:55.137" v="971" actId="14100"/>
          <ac:picMkLst>
            <pc:docMk/>
            <pc:sldMk cId="3015853457" sldId="274"/>
            <ac:picMk id="7" creationId="{8670CFC3-39EC-47C8-95EB-3AD4ACAC9DC9}"/>
          </ac:picMkLst>
        </pc:picChg>
        <pc:picChg chg="del">
          <ac:chgData name="salman pradhan" userId="177f24220273efbd" providerId="LiveId" clId="{1B62CB0B-5869-4B72-A2F4-6F8A4FAE5F0A}" dt="2021-06-25T06:14:06.270" v="50" actId="21"/>
          <ac:picMkLst>
            <pc:docMk/>
            <pc:sldMk cId="3015853457" sldId="274"/>
            <ac:picMk id="7170" creationId="{00000000-0000-0000-0000-000000000000}"/>
          </ac:picMkLst>
        </pc:picChg>
      </pc:sldChg>
      <pc:sldChg chg="delSp modSp mod modClrScheme chgLayout">
        <pc:chgData name="salman pradhan" userId="177f24220273efbd" providerId="LiveId" clId="{1B62CB0B-5869-4B72-A2F4-6F8A4FAE5F0A}" dt="2021-06-25T06:17:16.270" v="83" actId="700"/>
        <pc:sldMkLst>
          <pc:docMk/>
          <pc:sldMk cId="3578030403" sldId="275"/>
        </pc:sldMkLst>
        <pc:spChg chg="mod ord">
          <ac:chgData name="salman pradhan" userId="177f24220273efbd" providerId="LiveId" clId="{1B62CB0B-5869-4B72-A2F4-6F8A4FAE5F0A}" dt="2021-06-25T06:17:16.270" v="83" actId="700"/>
          <ac:spMkLst>
            <pc:docMk/>
            <pc:sldMk cId="3578030403" sldId="275"/>
            <ac:spMk id="2" creationId="{00000000-0000-0000-0000-000000000000}"/>
          </ac:spMkLst>
        </pc:spChg>
        <pc:spChg chg="mod ord">
          <ac:chgData name="salman pradhan" userId="177f24220273efbd" providerId="LiveId" clId="{1B62CB0B-5869-4B72-A2F4-6F8A4FAE5F0A}" dt="2021-06-25T06:17:16.270" v="83" actId="700"/>
          <ac:spMkLst>
            <pc:docMk/>
            <pc:sldMk cId="3578030403" sldId="275"/>
            <ac:spMk id="3" creationId="{00000000-0000-0000-0000-000000000000}"/>
          </ac:spMkLst>
        </pc:spChg>
        <pc:picChg chg="del">
          <ac:chgData name="salman pradhan" userId="177f24220273efbd" providerId="LiveId" clId="{1B62CB0B-5869-4B72-A2F4-6F8A4FAE5F0A}" dt="2021-06-25T06:16:51.901" v="81" actId="21"/>
          <ac:picMkLst>
            <pc:docMk/>
            <pc:sldMk cId="3578030403" sldId="275"/>
            <ac:picMk id="8194" creationId="{00000000-0000-0000-0000-000000000000}"/>
          </ac:picMkLst>
        </pc:picChg>
      </pc:sldChg>
      <pc:sldChg chg="delSp modSp mod">
        <pc:chgData name="salman pradhan" userId="177f24220273efbd" providerId="LiveId" clId="{1B62CB0B-5869-4B72-A2F4-6F8A4FAE5F0A}" dt="2021-06-25T09:44:07.309" v="1013" actId="20577"/>
        <pc:sldMkLst>
          <pc:docMk/>
          <pc:sldMk cId="3660914614" sldId="276"/>
        </pc:sldMkLst>
        <pc:spChg chg="mod">
          <ac:chgData name="salman pradhan" userId="177f24220273efbd" providerId="LiveId" clId="{1B62CB0B-5869-4B72-A2F4-6F8A4FAE5F0A}" dt="2021-06-25T09:44:07.309" v="1013" actId="20577"/>
          <ac:spMkLst>
            <pc:docMk/>
            <pc:sldMk cId="3660914614" sldId="276"/>
            <ac:spMk id="3" creationId="{00000000-0000-0000-0000-000000000000}"/>
          </ac:spMkLst>
        </pc:spChg>
        <pc:picChg chg="del mod">
          <ac:chgData name="salman pradhan" userId="177f24220273efbd" providerId="LiveId" clId="{1B62CB0B-5869-4B72-A2F4-6F8A4FAE5F0A}" dt="2021-06-25T06:21:55.979" v="299" actId="21"/>
          <ac:picMkLst>
            <pc:docMk/>
            <pc:sldMk cId="3660914614" sldId="276"/>
            <ac:picMk id="9218" creationId="{00000000-0000-0000-0000-000000000000}"/>
          </ac:picMkLst>
        </pc:picChg>
      </pc:sldChg>
      <pc:sldChg chg="modSp mod">
        <pc:chgData name="salman pradhan" userId="177f24220273efbd" providerId="LiveId" clId="{1B62CB0B-5869-4B72-A2F4-6F8A4FAE5F0A}" dt="2021-06-25T09:48:23.998" v="1161" actId="20577"/>
        <pc:sldMkLst>
          <pc:docMk/>
          <pc:sldMk cId="1370166824" sldId="277"/>
        </pc:sldMkLst>
        <pc:spChg chg="mod">
          <ac:chgData name="salman pradhan" userId="177f24220273efbd" providerId="LiveId" clId="{1B62CB0B-5869-4B72-A2F4-6F8A4FAE5F0A}" dt="2021-06-25T09:44:44.835" v="1016" actId="14100"/>
          <ac:spMkLst>
            <pc:docMk/>
            <pc:sldMk cId="1370166824" sldId="277"/>
            <ac:spMk id="2" creationId="{00000000-0000-0000-0000-000000000000}"/>
          </ac:spMkLst>
        </pc:spChg>
        <pc:spChg chg="mod">
          <ac:chgData name="salman pradhan" userId="177f24220273efbd" providerId="LiveId" clId="{1B62CB0B-5869-4B72-A2F4-6F8A4FAE5F0A}" dt="2021-06-25T09:48:23.998" v="1161" actId="20577"/>
          <ac:spMkLst>
            <pc:docMk/>
            <pc:sldMk cId="1370166824" sldId="277"/>
            <ac:spMk id="3" creationId="{00000000-0000-0000-0000-000000000000}"/>
          </ac:spMkLst>
        </pc:spChg>
      </pc:sldChg>
      <pc:sldChg chg="modSp mod">
        <pc:chgData name="salman pradhan" userId="177f24220273efbd" providerId="LiveId" clId="{1B62CB0B-5869-4B72-A2F4-6F8A4FAE5F0A}" dt="2021-06-24T12:59:51.478" v="2" actId="115"/>
        <pc:sldMkLst>
          <pc:docMk/>
          <pc:sldMk cId="1358495223" sldId="278"/>
        </pc:sldMkLst>
        <pc:spChg chg="mod">
          <ac:chgData name="salman pradhan" userId="177f24220273efbd" providerId="LiveId" clId="{1B62CB0B-5869-4B72-A2F4-6F8A4FAE5F0A}" dt="2021-06-24T12:59:51.478" v="2" actId="115"/>
          <ac:spMkLst>
            <pc:docMk/>
            <pc:sldMk cId="1358495223" sldId="278"/>
            <ac:spMk id="2" creationId="{AABE46A4-B31B-4E4F-A0B7-7C951CBB6CEC}"/>
          </ac:spMkLst>
        </pc:spChg>
      </pc:sldChg>
      <pc:sldChg chg="modSp mod">
        <pc:chgData name="salman pradhan" userId="177f24220273efbd" providerId="LiveId" clId="{1B62CB0B-5869-4B72-A2F4-6F8A4FAE5F0A}" dt="2021-06-25T09:42:35.979" v="984" actId="113"/>
        <pc:sldMkLst>
          <pc:docMk/>
          <pc:sldMk cId="3580489695" sldId="279"/>
        </pc:sldMkLst>
        <pc:spChg chg="mod">
          <ac:chgData name="salman pradhan" userId="177f24220273efbd" providerId="LiveId" clId="{1B62CB0B-5869-4B72-A2F4-6F8A4FAE5F0A}" dt="2021-06-25T09:42:35.979" v="984" actId="113"/>
          <ac:spMkLst>
            <pc:docMk/>
            <pc:sldMk cId="3580489695" sldId="279"/>
            <ac:spMk id="7" creationId="{93B559EF-FB45-4D7B-9B31-C85BEE6A7AE5}"/>
          </ac:spMkLst>
        </pc:spChg>
      </pc:sldChg>
      <pc:sldChg chg="modSp mod">
        <pc:chgData name="salman pradhan" userId="177f24220273efbd" providerId="LiveId" clId="{1B62CB0B-5869-4B72-A2F4-6F8A4FAE5F0A}" dt="2021-06-25T09:42:09.901" v="979" actId="113"/>
        <pc:sldMkLst>
          <pc:docMk/>
          <pc:sldMk cId="4017393039" sldId="280"/>
        </pc:sldMkLst>
        <pc:spChg chg="mod">
          <ac:chgData name="salman pradhan" userId="177f24220273efbd" providerId="LiveId" clId="{1B62CB0B-5869-4B72-A2F4-6F8A4FAE5F0A}" dt="2021-06-24T13:00:33.733" v="11" actId="113"/>
          <ac:spMkLst>
            <pc:docMk/>
            <pc:sldMk cId="4017393039" sldId="280"/>
            <ac:spMk id="2" creationId="{4AA49C20-CE27-4514-A6EF-BB4C4FCAA9C1}"/>
          </ac:spMkLst>
        </pc:spChg>
        <pc:spChg chg="mod">
          <ac:chgData name="salman pradhan" userId="177f24220273efbd" providerId="LiveId" clId="{1B62CB0B-5869-4B72-A2F4-6F8A4FAE5F0A}" dt="2021-06-25T09:42:09.901" v="979" actId="113"/>
          <ac:spMkLst>
            <pc:docMk/>
            <pc:sldMk cId="4017393039" sldId="280"/>
            <ac:spMk id="3" creationId="{0CD98E23-E2D2-443D-A14D-531C17001813}"/>
          </ac:spMkLst>
        </pc:spChg>
      </pc:sldChg>
      <pc:sldChg chg="modSp mod">
        <pc:chgData name="salman pradhan" userId="177f24220273efbd" providerId="LiveId" clId="{1B62CB0B-5869-4B72-A2F4-6F8A4FAE5F0A}" dt="2021-06-25T09:41:59.092" v="977" actId="113"/>
        <pc:sldMkLst>
          <pc:docMk/>
          <pc:sldMk cId="3451825735" sldId="281"/>
        </pc:sldMkLst>
        <pc:spChg chg="mod">
          <ac:chgData name="salman pradhan" userId="177f24220273efbd" providerId="LiveId" clId="{1B62CB0B-5869-4B72-A2F4-6F8A4FAE5F0A}" dt="2021-06-25T09:41:59.092" v="977" actId="113"/>
          <ac:spMkLst>
            <pc:docMk/>
            <pc:sldMk cId="3451825735" sldId="281"/>
            <ac:spMk id="3" creationId="{13A84458-60F3-4EFC-9388-F74237E1E1ED}"/>
          </ac:spMkLst>
        </pc:spChg>
      </pc:sldChg>
      <pc:sldChg chg="modSp new mod">
        <pc:chgData name="salman pradhan" userId="177f24220273efbd" providerId="LiveId" clId="{1B62CB0B-5869-4B72-A2F4-6F8A4FAE5F0A}" dt="2021-06-25T09:41:44.210" v="973" actId="113"/>
        <pc:sldMkLst>
          <pc:docMk/>
          <pc:sldMk cId="517801407" sldId="282"/>
        </pc:sldMkLst>
        <pc:spChg chg="mod">
          <ac:chgData name="salman pradhan" userId="177f24220273efbd" providerId="LiveId" clId="{1B62CB0B-5869-4B72-A2F4-6F8A4FAE5F0A}" dt="2021-06-25T09:38:16.612" v="945" actId="113"/>
          <ac:spMkLst>
            <pc:docMk/>
            <pc:sldMk cId="517801407" sldId="282"/>
            <ac:spMk id="2" creationId="{5FD7DF38-A7F5-469E-BB83-B9F423F6284B}"/>
          </ac:spMkLst>
        </pc:spChg>
        <pc:spChg chg="mod">
          <ac:chgData name="salman pradhan" userId="177f24220273efbd" providerId="LiveId" clId="{1B62CB0B-5869-4B72-A2F4-6F8A4FAE5F0A}" dt="2021-06-25T09:41:44.210" v="973" actId="113"/>
          <ac:spMkLst>
            <pc:docMk/>
            <pc:sldMk cId="517801407" sldId="282"/>
            <ac:spMk id="3" creationId="{C0265259-6205-403A-9A8C-3660445C65F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28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44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80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75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71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532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52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64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65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11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EC23A-427A-4A60-932D-E1F213A64949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10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7850"/>
            <a:ext cx="7414592" cy="1752600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  <a:r>
              <a:rPr lang="en-IN" b="1" u="sng" dirty="0">
                <a:latin typeface="Helvetica Neue"/>
              </a:rPr>
              <a:t>Project on </a:t>
            </a:r>
            <a:r>
              <a:rPr lang="en-IN" b="1" i="0" u="sng" dirty="0">
                <a:solidFill>
                  <a:srgbClr val="000000"/>
                </a:solidFill>
                <a:effectLst/>
                <a:latin typeface="Helvetica Neue"/>
              </a:rPr>
              <a:t>HOUSING: PRICE PREDICTION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3768" y="4725144"/>
            <a:ext cx="6400800" cy="1752600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      </a:t>
            </a:r>
          </a:p>
          <a:p>
            <a:endParaRPr lang="en-US" dirty="0"/>
          </a:p>
          <a:p>
            <a:r>
              <a:rPr lang="en-US" dirty="0"/>
              <a:t>               </a:t>
            </a:r>
            <a:r>
              <a:rPr lang="en-IN" dirty="0"/>
              <a:t> </a:t>
            </a:r>
          </a:p>
          <a:p>
            <a:r>
              <a:rPr lang="en-US" dirty="0"/>
              <a:t>   </a:t>
            </a:r>
            <a:endParaRPr lang="en-IN" dirty="0"/>
          </a:p>
          <a:p>
            <a:r>
              <a:rPr lang="en-IN" sz="3800" dirty="0"/>
              <a:t>                                                                            </a:t>
            </a:r>
          </a:p>
          <a:p>
            <a:r>
              <a:rPr lang="en-IN" sz="5600" dirty="0">
                <a:latin typeface="Arial Black" panose="020B0A04020102020204" pitchFamily="34" charset="0"/>
              </a:rPr>
              <a:t>                                                                                                                                                </a:t>
            </a:r>
          </a:p>
          <a:p>
            <a:r>
              <a:rPr lang="en-IN" sz="5600" dirty="0">
                <a:latin typeface="Arial Black" panose="020B0A04020102020204" pitchFamily="34" charset="0"/>
              </a:rPr>
              <a:t>                                        Salman Pradhan                                  </a:t>
            </a:r>
          </a:p>
          <a:p>
            <a:r>
              <a:rPr lang="en-IN" sz="5600" dirty="0">
                <a:latin typeface="Arial Black" panose="020B0A04020102020204" pitchFamily="34" charset="0"/>
              </a:rPr>
              <a:t>                                           Submitted by</a:t>
            </a:r>
          </a:p>
        </p:txBody>
      </p:sp>
    </p:spTree>
    <p:extLst>
      <p:ext uri="{BB962C8B-B14F-4D97-AF65-F5344CB8AC3E}">
        <p14:creationId xmlns:p14="http://schemas.microsoft.com/office/powerpoint/2010/main" val="3291881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Checking Outliers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We have to visualize boxplot to check outliers present in dataset.</a:t>
            </a:r>
          </a:p>
          <a:p>
            <a:r>
              <a:rPr lang="en-US" sz="2400" b="1" dirty="0"/>
              <a:t>We use for loop to see boxplot of all numerical features</a:t>
            </a:r>
            <a:r>
              <a:rPr lang="en-US" sz="2400" dirty="0"/>
              <a:t>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0056A-5EE0-4966-8232-BEF55D879B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8" t="17461" r="5142" b="5666"/>
          <a:stretch/>
        </p:blipFill>
        <p:spPr>
          <a:xfrm>
            <a:off x="827584" y="2996952"/>
            <a:ext cx="7859216" cy="38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Removing Outliers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Looking at feature’s description and boxplot We remove outliers.</a:t>
            </a:r>
          </a:p>
          <a:p>
            <a:r>
              <a:rPr lang="en-US" sz="2400" b="1" dirty="0"/>
              <a:t>Outliers present in the dataset is  of the dataset.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9" t="15396" r="11864" b="4381"/>
          <a:stretch/>
        </p:blipFill>
        <p:spPr bwMode="auto">
          <a:xfrm>
            <a:off x="323528" y="2924944"/>
            <a:ext cx="8712968" cy="3933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1311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49C20-CE27-4514-A6EF-BB4C4FCA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Checking Skewness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98E23-E2D2-443D-A14D-531C17001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3096"/>
          </a:xfrm>
        </p:spPr>
        <p:txBody>
          <a:bodyPr/>
          <a:lstStyle/>
          <a:p>
            <a:r>
              <a:rPr lang="en-US" b="1" dirty="0"/>
              <a:t>Skewness is present in some columns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C70871-ED07-41C2-8792-9A169B6A99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54" r="2228"/>
          <a:stretch/>
        </p:blipFill>
        <p:spPr>
          <a:xfrm>
            <a:off x="457200" y="2132857"/>
            <a:ext cx="7715200" cy="412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93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Skewness removal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 have to remove skewness by using log transform and </a:t>
            </a:r>
            <a:r>
              <a:rPr lang="en-US" b="1" dirty="0" err="1"/>
              <a:t>power_transform</a:t>
            </a:r>
            <a:r>
              <a:rPr lang="en-US" b="1" dirty="0"/>
              <a:t> method.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5CE13-F346-4727-98ED-B92AB0D00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429000"/>
            <a:ext cx="6759984" cy="209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35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84458-60F3-4EFC-9388-F74237E1E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</a:t>
            </a:r>
            <a:r>
              <a:rPr lang="en-US" b="1" dirty="0" err="1"/>
              <a:t>catagorical</a:t>
            </a:r>
            <a:r>
              <a:rPr lang="en-US" b="1" dirty="0"/>
              <a:t> features to numeric by using </a:t>
            </a:r>
            <a:r>
              <a:rPr lang="en-US" b="1" dirty="0" err="1"/>
              <a:t>ordinalencoder</a:t>
            </a:r>
            <a:r>
              <a:rPr lang="en-US" b="1" dirty="0"/>
              <a:t>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649422-6B70-41D0-A152-2DA1545B4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843211"/>
            <a:ext cx="8229600" cy="328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25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Model building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Now we have to divide dataset in 90% training and 10%  for testing purpose.</a:t>
            </a:r>
          </a:p>
          <a:p>
            <a:r>
              <a:rPr lang="en-US" b="1" dirty="0"/>
              <a:t>We have to use different algorithms and check it’s accuracy.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765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Algorithms used for model building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1.LinearRegression</a:t>
            </a:r>
          </a:p>
          <a:p>
            <a:r>
              <a:rPr lang="en-US" b="1" dirty="0"/>
              <a:t>2.Lasso</a:t>
            </a:r>
          </a:p>
          <a:p>
            <a:r>
              <a:rPr lang="en-US" b="1" dirty="0"/>
              <a:t>3.Ridge</a:t>
            </a:r>
          </a:p>
          <a:p>
            <a:r>
              <a:rPr lang="en-US" b="1" dirty="0"/>
              <a:t>4.ElasticNet</a:t>
            </a:r>
          </a:p>
          <a:p>
            <a:r>
              <a:rPr lang="en-US" b="1" dirty="0"/>
              <a:t>5.RandomForestRegressor</a:t>
            </a:r>
          </a:p>
          <a:p>
            <a:r>
              <a:rPr lang="en-US" b="1" dirty="0"/>
              <a:t>6.ExtraTreesRegressor</a:t>
            </a:r>
          </a:p>
          <a:p>
            <a:r>
              <a:rPr lang="en-US" b="1" dirty="0"/>
              <a:t>7.GradientBoostingRegressor</a:t>
            </a:r>
          </a:p>
          <a:p>
            <a:r>
              <a:rPr lang="en-US" b="1" dirty="0"/>
              <a:t>8.XGBRegressor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49976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en-US" b="1" dirty="0"/>
              <a:t>After using above algorithms we found that </a:t>
            </a:r>
            <a:r>
              <a:rPr lang="en-US" b="1" dirty="0" err="1"/>
              <a:t>LassoRegression</a:t>
            </a:r>
            <a:r>
              <a:rPr lang="en-US" b="1" dirty="0"/>
              <a:t> is the best model for the dataset.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E9118A-303A-4214-8AD4-CC39377DD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762249"/>
            <a:ext cx="6336704" cy="291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27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DF38-A7F5-469E-BB83-B9F423F6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Hyperparameter Tuning of Lasso Regression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65259-6205-403A-9A8C-3660445C6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After hyperparameter tuning of Lasso regression my accuracy score becomes 92.72% from 92.68%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17801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Best Fit Line</a:t>
            </a:r>
            <a:endParaRPr lang="en-IN" b="1" u="sn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70CFC3-39EC-47C8-95EB-3AD4ACAC9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268760"/>
            <a:ext cx="8712968" cy="5472608"/>
          </a:xfrm>
        </p:spPr>
      </p:pic>
    </p:spTree>
    <p:extLst>
      <p:ext uri="{BB962C8B-B14F-4D97-AF65-F5344CB8AC3E}">
        <p14:creationId xmlns:p14="http://schemas.microsoft.com/office/powerpoint/2010/main" val="301585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Required Libraries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 1.Numpy</a:t>
            </a:r>
          </a:p>
          <a:p>
            <a:pPr marL="0" indent="0">
              <a:buNone/>
            </a:pPr>
            <a:r>
              <a:rPr lang="en-US" b="1" dirty="0"/>
              <a:t>   2.Pandas</a:t>
            </a:r>
          </a:p>
          <a:p>
            <a:pPr marL="0" indent="0">
              <a:buNone/>
            </a:pPr>
            <a:r>
              <a:rPr lang="en-US" b="1" dirty="0"/>
              <a:t>   3.Matplotlib</a:t>
            </a:r>
          </a:p>
          <a:p>
            <a:pPr marL="0" indent="0">
              <a:buNone/>
            </a:pPr>
            <a:r>
              <a:rPr lang="en-US" b="1" dirty="0"/>
              <a:t>   4.Seaborn</a:t>
            </a:r>
          </a:p>
          <a:p>
            <a:pPr marL="0" indent="0">
              <a:buNone/>
            </a:pPr>
            <a:r>
              <a:rPr lang="en-US" b="1" dirty="0"/>
              <a:t>   5.Scikit_learn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355976" y="2348880"/>
            <a:ext cx="3196580" cy="165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12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/>
              <a:t>Preprocess test dataset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8030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en-US" b="1" dirty="0"/>
              <a:t>We have to load test dataset</a:t>
            </a:r>
          </a:p>
          <a:p>
            <a:r>
              <a:rPr lang="en-US" b="1" dirty="0"/>
              <a:t>We have to preprocess our test dataset for predicting by removing missing </a:t>
            </a:r>
            <a:r>
              <a:rPr lang="en-US" b="1" dirty="0" err="1"/>
              <a:t>values,skewness</a:t>
            </a:r>
            <a:r>
              <a:rPr lang="en-US" b="1" dirty="0"/>
              <a:t> and outliers present in the dataset.</a:t>
            </a:r>
          </a:p>
          <a:p>
            <a:r>
              <a:rPr lang="en-US" b="1" dirty="0"/>
              <a:t>After that we  make our </a:t>
            </a:r>
            <a:r>
              <a:rPr lang="en-US" b="1" dirty="0" err="1"/>
              <a:t>catagorical</a:t>
            </a:r>
            <a:r>
              <a:rPr lang="en-US" b="1" dirty="0"/>
              <a:t> columns to numeric by using encoding technique.</a:t>
            </a:r>
          </a:p>
          <a:p>
            <a:r>
              <a:rPr lang="en-US" b="1" dirty="0"/>
              <a:t>Finally we do scaling our test </a:t>
            </a:r>
            <a:r>
              <a:rPr lang="en-US" b="1" dirty="0" err="1"/>
              <a:t>dataset.Then</a:t>
            </a:r>
            <a:r>
              <a:rPr lang="en-US" b="1" dirty="0"/>
              <a:t> predict output by using Lasso model.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60914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850106"/>
          </a:xfrm>
        </p:spPr>
        <p:txBody>
          <a:bodyPr/>
          <a:lstStyle/>
          <a:p>
            <a:r>
              <a:rPr lang="en-US" b="1" u="sng" dirty="0"/>
              <a:t>Conclusion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47500" lnSpcReduction="20000"/>
          </a:bodyPr>
          <a:lstStyle/>
          <a:p>
            <a:endParaRPr lang="en-US" b="1" dirty="0"/>
          </a:p>
          <a:p>
            <a:r>
              <a:rPr lang="en-US" sz="4400" b="1" dirty="0"/>
              <a:t>I remove approximately 0.34%  outliers from the train dataset which is pretty </a:t>
            </a:r>
            <a:r>
              <a:rPr lang="en-US" sz="4400" b="1" dirty="0" err="1"/>
              <a:t>good,so</a:t>
            </a:r>
            <a:r>
              <a:rPr lang="en-US" sz="4400" b="1" dirty="0"/>
              <a:t> that  not much of information is lost.</a:t>
            </a:r>
          </a:p>
          <a:p>
            <a:pPr marL="0" indent="0">
              <a:buNone/>
            </a:pPr>
            <a:r>
              <a:rPr lang="en-US" sz="4400" b="1" dirty="0"/>
              <a:t> </a:t>
            </a:r>
          </a:p>
          <a:p>
            <a:r>
              <a:rPr lang="en-US" sz="4400" b="1" dirty="0"/>
              <a:t> I have used 90% of dataset for </a:t>
            </a:r>
            <a:r>
              <a:rPr lang="en-US" sz="4400" b="1" dirty="0" err="1"/>
              <a:t>traing</a:t>
            </a:r>
            <a:r>
              <a:rPr lang="en-US" sz="4400" b="1" dirty="0"/>
              <a:t> and remaining 10% of data for testing purposes. </a:t>
            </a:r>
          </a:p>
          <a:p>
            <a:endParaRPr lang="en-US" sz="4400" b="1" dirty="0"/>
          </a:p>
          <a:p>
            <a:r>
              <a:rPr lang="en-IN" sz="4400" b="1" dirty="0"/>
              <a:t>As this </a:t>
            </a:r>
            <a:r>
              <a:rPr lang="en-IN" sz="4400" b="1" dirty="0" err="1"/>
              <a:t>usecase</a:t>
            </a:r>
            <a:r>
              <a:rPr lang="en-IN" sz="4400" b="1" dirty="0"/>
              <a:t> is regression problem </a:t>
            </a:r>
            <a:r>
              <a:rPr lang="en-IN" sz="4400" b="1" dirty="0" err="1"/>
              <a:t>statement,I</a:t>
            </a:r>
            <a:r>
              <a:rPr lang="en-IN" sz="4400" b="1" dirty="0"/>
              <a:t> have used various </a:t>
            </a:r>
            <a:r>
              <a:rPr lang="en-IN" sz="4400" b="1" dirty="0" err="1"/>
              <a:t>various</a:t>
            </a:r>
            <a:r>
              <a:rPr lang="en-IN" sz="4400" b="1" dirty="0"/>
              <a:t> regression algorithms to predict output such as </a:t>
            </a:r>
            <a:r>
              <a:rPr lang="en-IN" sz="4400" b="1" dirty="0" err="1"/>
              <a:t>LinearRegression,Lasso,Ridge,XGBRegressor,ElasticNet</a:t>
            </a:r>
            <a:r>
              <a:rPr lang="en-IN" sz="4400" b="1" dirty="0"/>
              <a:t> and ensemble technique like RandomForestRegressor,ExtraTreesRegressor,GradientBoostingRegressor.After using all algorithms I found that </a:t>
            </a:r>
            <a:r>
              <a:rPr lang="en-IN" sz="4400" b="1" dirty="0" err="1"/>
              <a:t>LassoRegression</a:t>
            </a:r>
            <a:r>
              <a:rPr lang="en-IN" sz="4400" b="1" dirty="0"/>
              <a:t> is best model for this dataset and </a:t>
            </a:r>
            <a:r>
              <a:rPr lang="en-IN" sz="4400" b="1" dirty="0" err="1"/>
              <a:t>accuracy_score</a:t>
            </a:r>
            <a:r>
              <a:rPr lang="en-IN" sz="4400" b="1" dirty="0"/>
              <a:t> is 92.72% which is high compared to other algorithms</a:t>
            </a:r>
            <a:r>
              <a:rPr lang="en-IN" sz="4400" b="1"/>
              <a:t>. 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137016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About Dataset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58011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1.Loading dataset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2.Checking dimension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3.Checking columns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4.Checking column’s type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5.Statistical analysis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6.Checking Null values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511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46A4-B31B-4E4F-A0B7-7C951CBB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476672"/>
            <a:ext cx="7355160" cy="504055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Dataset</a:t>
            </a:r>
            <a:endParaRPr lang="en-IN" b="1" u="sn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7D4075-F891-4346-A5EA-37D6313F1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6" t="1288" r="11979" b="-492"/>
          <a:stretch/>
        </p:blipFill>
        <p:spPr>
          <a:xfrm>
            <a:off x="89756" y="1308909"/>
            <a:ext cx="8964488" cy="5544616"/>
          </a:xfrm>
        </p:spPr>
      </p:pic>
    </p:spTree>
    <p:extLst>
      <p:ext uri="{BB962C8B-B14F-4D97-AF65-F5344CB8AC3E}">
        <p14:creationId xmlns:p14="http://schemas.microsoft.com/office/powerpoint/2010/main" val="135849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dataset we get </a:t>
            </a:r>
            <a:r>
              <a:rPr lang="en-US" b="1" dirty="0" err="1"/>
              <a:t>informations</a:t>
            </a:r>
            <a:r>
              <a:rPr lang="en-US" b="1" dirty="0"/>
              <a:t> as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Dataset has so many null values.</a:t>
            </a:r>
          </a:p>
          <a:p>
            <a:r>
              <a:rPr lang="en-US" b="1" dirty="0"/>
              <a:t>Dataset has target variable column (</a:t>
            </a:r>
            <a:r>
              <a:rPr lang="en-US" b="1" dirty="0" err="1"/>
              <a:t>SalePrice</a:t>
            </a:r>
            <a:r>
              <a:rPr lang="en-US" b="1" dirty="0"/>
              <a:t>)so it is regression problem statement.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4187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98BF-E8B2-4E9B-B420-451894F4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>
                <a:latin typeface="Arial Black" panose="020B0A04020102020204" pitchFamily="34" charset="0"/>
              </a:rPr>
              <a:t>Data Analysis</a:t>
            </a:r>
            <a:endParaRPr lang="en-IN" sz="2800" b="1" u="sng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5B44EF-71FC-4DBD-A119-68D979A8B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3465513" y="1765526"/>
            <a:ext cx="5498975" cy="3463674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B559EF-FB45-4D7B-9B31-C85BEE6A7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OverallQual</a:t>
            </a:r>
            <a:r>
              <a:rPr lang="en-US" sz="2800" b="1" dirty="0"/>
              <a:t> column varies directly with </a:t>
            </a:r>
            <a:r>
              <a:rPr lang="en-US" sz="2800" b="1" dirty="0" err="1"/>
              <a:t>SalePrice</a:t>
            </a:r>
            <a:r>
              <a:rPr lang="en-US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048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Checking </a:t>
            </a:r>
            <a:r>
              <a:rPr lang="en-US" b="1" u="sng" dirty="0" err="1"/>
              <a:t>Corelation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We have to check </a:t>
            </a:r>
            <a:r>
              <a:rPr lang="en-US" sz="2000" b="1" dirty="0" err="1"/>
              <a:t>corelation</a:t>
            </a:r>
            <a:r>
              <a:rPr lang="en-US" sz="2000" b="1" dirty="0"/>
              <a:t> of features against target column</a:t>
            </a:r>
          </a:p>
          <a:p>
            <a:r>
              <a:rPr lang="en-US" sz="2000" b="1" i="0" dirty="0" err="1">
                <a:solidFill>
                  <a:srgbClr val="000000"/>
                </a:solidFill>
                <a:effectLst/>
                <a:latin typeface="Helvetica Neue"/>
              </a:rPr>
              <a:t>GrLivArea,GarageArea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 is highly positively corelated to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Helvetica Neue"/>
              </a:rPr>
              <a:t>saleprice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4C3800-795B-406F-9C4F-0231EA1C0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2896"/>
            <a:ext cx="9144000" cy="43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A29625-99CB-491A-87C4-72D473352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98" r="5113" b="1"/>
          <a:stretch/>
        </p:blipFill>
        <p:spPr>
          <a:xfrm>
            <a:off x="-180528" y="0"/>
            <a:ext cx="9756575" cy="6858000"/>
          </a:xfrm>
        </p:spPr>
      </p:pic>
    </p:spTree>
    <p:extLst>
      <p:ext uri="{BB962C8B-B14F-4D97-AF65-F5344CB8AC3E}">
        <p14:creationId xmlns:p14="http://schemas.microsoft.com/office/powerpoint/2010/main" val="2410849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Features Selection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Id column has unique </a:t>
            </a:r>
            <a:r>
              <a:rPr lang="en-US" b="1" dirty="0" err="1"/>
              <a:t>values,so</a:t>
            </a:r>
            <a:r>
              <a:rPr lang="en-US" b="1" dirty="0"/>
              <a:t> we drop this column</a:t>
            </a:r>
          </a:p>
          <a:p>
            <a:r>
              <a:rPr lang="en-US" b="1" dirty="0"/>
              <a:t>Utilities  column has only one value so we drop this column.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16447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515</Words>
  <Application>Microsoft Office PowerPoint</Application>
  <PresentationFormat>On-screen Show (4:3)</PresentationFormat>
  <Paragraphs>75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Black</vt:lpstr>
      <vt:lpstr>Calibri</vt:lpstr>
      <vt:lpstr>Helvetica Neue</vt:lpstr>
      <vt:lpstr>Office Theme</vt:lpstr>
      <vt:lpstr> Project on HOUSING: PRICE PREDICTION </vt:lpstr>
      <vt:lpstr>Required Libraries</vt:lpstr>
      <vt:lpstr>About Dataset</vt:lpstr>
      <vt:lpstr>Dataset</vt:lpstr>
      <vt:lpstr>From dataset we get informations as:</vt:lpstr>
      <vt:lpstr>Data Analysis</vt:lpstr>
      <vt:lpstr>Checking Corelation</vt:lpstr>
      <vt:lpstr>PowerPoint Presentation</vt:lpstr>
      <vt:lpstr>Features Selection</vt:lpstr>
      <vt:lpstr>Checking Outliers</vt:lpstr>
      <vt:lpstr>Removing Outliers</vt:lpstr>
      <vt:lpstr>Checking Skewness</vt:lpstr>
      <vt:lpstr>Skewness removal</vt:lpstr>
      <vt:lpstr>PowerPoint Presentation</vt:lpstr>
      <vt:lpstr>Model building</vt:lpstr>
      <vt:lpstr>Algorithms used for model building:</vt:lpstr>
      <vt:lpstr>PowerPoint Presentation</vt:lpstr>
      <vt:lpstr>Hyperparameter Tuning of Lasso Regression</vt:lpstr>
      <vt:lpstr>Best Fit Line</vt:lpstr>
      <vt:lpstr>Preprocess test dataset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Micro-Credit Defaulter Model</dc:title>
  <dc:creator>Lenovo</dc:creator>
  <cp:lastModifiedBy>salman pradhan</cp:lastModifiedBy>
  <cp:revision>25</cp:revision>
  <dcterms:created xsi:type="dcterms:W3CDTF">2021-04-28T06:39:39Z</dcterms:created>
  <dcterms:modified xsi:type="dcterms:W3CDTF">2021-06-25T09:48:28Z</dcterms:modified>
</cp:coreProperties>
</file>