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47" r:id="rId2"/>
    <p:sldMasterId id="2147483829" r:id="rId3"/>
    <p:sldMasterId id="2147483859" r:id="rId4"/>
  </p:sldMasterIdLst>
  <p:sldIdLst>
    <p:sldId id="256" r:id="rId5"/>
    <p:sldId id="258" r:id="rId6"/>
    <p:sldId id="260" r:id="rId7"/>
    <p:sldId id="322" r:id="rId8"/>
    <p:sldId id="310" r:id="rId9"/>
    <p:sldId id="323" r:id="rId10"/>
    <p:sldId id="312" r:id="rId11"/>
    <p:sldId id="314" r:id="rId12"/>
    <p:sldId id="316" r:id="rId13"/>
    <p:sldId id="324" r:id="rId14"/>
    <p:sldId id="32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 dirty="0"/>
            <a:t>The current project classify images of different </a:t>
          </a:r>
          <a:r>
            <a:rPr lang="en-US" dirty="0" err="1"/>
            <a:t>catagories</a:t>
          </a:r>
          <a:r>
            <a:rPr lang="en-US" dirty="0"/>
            <a:t>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 dirty="0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IN" dirty="0"/>
            <a:t>By doing small </a:t>
          </a:r>
          <a:r>
            <a:rPr lang="en-IN" dirty="0" err="1"/>
            <a:t>small</a:t>
          </a:r>
          <a:r>
            <a:rPr lang="en-IN" dirty="0"/>
            <a:t> modification in above code, we can  scrap images of any commercial websites and classify images of different </a:t>
          </a:r>
          <a:r>
            <a:rPr lang="en-IN" dirty="0" err="1"/>
            <a:t>catagories</a:t>
          </a:r>
          <a:r>
            <a:rPr lang="en-IN" dirty="0"/>
            <a:t> such as family photos </a:t>
          </a:r>
          <a:r>
            <a:rPr lang="en-IN" dirty="0" err="1"/>
            <a:t>classifier,vehicle</a:t>
          </a:r>
          <a:r>
            <a:rPr lang="en-IN" dirty="0"/>
            <a:t> </a:t>
          </a:r>
          <a:r>
            <a:rPr lang="en-IN" dirty="0" err="1"/>
            <a:t>classifier,animal</a:t>
          </a:r>
          <a:r>
            <a:rPr lang="en-IN" dirty="0"/>
            <a:t> classifier etc</a:t>
          </a:r>
          <a:endParaRPr lang="en-US" dirty="0"/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</dgm:pt>
    <dgm:pt modelId="{1878D08F-FC28-4F4D-844C-B122DE0A7146}" type="pres">
      <dgm:prSet presAssocID="{857ABA63-8375-4CB2-BE9E-332763472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D0331B07-E531-4265-873A-63FD6CA04419}" type="presOf" srcId="{68B46C1A-F410-480C-89F9-222F0722C3DF}" destId="{81ADD139-D2DA-4D43-91C5-89A336A2C402}" srcOrd="0" destOrd="0" presId="urn:microsoft.com/office/officeart/2005/8/layout/vList2"/>
    <dgm:cxn modelId="{C6DD0225-84F2-493C-A242-DC47B21177C5}" type="presOf" srcId="{6017D7CC-C291-4555-8D48-A4DDCAC4367E}" destId="{A6F2C264-DD54-4F55-8297-FDC38E63CC56}" srcOrd="0" destOrd="0" presId="urn:microsoft.com/office/officeart/2005/8/layout/vList2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7F8F803E-879E-4C0F-96E0-237B99027F7A}" type="presOf" srcId="{857ABA63-8375-4CB2-BE9E-332763472525}" destId="{1878D08F-FC28-4F4D-844C-B122DE0A7146}" srcOrd="0" destOrd="0" presId="urn:microsoft.com/office/officeart/2005/8/layout/vList2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2047F8BA-B2CB-4F63-A301-DB5AA148FBD4}" type="presOf" srcId="{11F86155-1D5C-4164-95FE-A49B1EDD5417}" destId="{0D921CA4-A2B4-4D99-92AE-DDDD2E8C3FAA}" srcOrd="0" destOrd="0" presId="urn:microsoft.com/office/officeart/2005/8/layout/vList2"/>
    <dgm:cxn modelId="{C71EFCCB-BA7C-49D6-81E0-62F6DE37D2A9}" type="presParOf" srcId="{A6F2C264-DD54-4F55-8297-FDC38E63CC56}" destId="{1878D08F-FC28-4F4D-844C-B122DE0A7146}" srcOrd="0" destOrd="0" presId="urn:microsoft.com/office/officeart/2005/8/layout/vList2"/>
    <dgm:cxn modelId="{CCCACBE0-8660-4BB1-BA98-9F90511FCA96}" type="presParOf" srcId="{A6F2C264-DD54-4F55-8297-FDC38E63CC56}" destId="{4C7F5A38-7670-43AA-AAC6-69D153B5B025}" srcOrd="1" destOrd="0" presId="urn:microsoft.com/office/officeart/2005/8/layout/vList2"/>
    <dgm:cxn modelId="{7D6AA8AE-724C-404F-9B95-B1A7231B3274}" type="presParOf" srcId="{A6F2C264-DD54-4F55-8297-FDC38E63CC56}" destId="{81ADD139-D2DA-4D43-91C5-89A336A2C402}" srcOrd="2" destOrd="0" presId="urn:microsoft.com/office/officeart/2005/8/layout/vList2"/>
    <dgm:cxn modelId="{4684A387-07F7-4AD2-9841-0A06058740F0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0" y="73512"/>
          <a:ext cx="10515600" cy="1305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The current project classify images of different </a:t>
          </a:r>
          <a:r>
            <a:rPr lang="en-US" sz="3600" kern="1200" dirty="0" err="1"/>
            <a:t>catagories</a:t>
          </a:r>
          <a:r>
            <a:rPr lang="en-US" sz="3600" kern="1200" dirty="0"/>
            <a:t>. </a:t>
          </a:r>
        </a:p>
      </dsp:txBody>
      <dsp:txXfrm>
        <a:off x="63740" y="137252"/>
        <a:ext cx="10388120" cy="1178239"/>
      </dsp:txXfrm>
    </dsp:sp>
    <dsp:sp modelId="{81ADD139-D2DA-4D43-91C5-89A336A2C402}">
      <dsp:nvSpPr>
        <dsp:cNvPr id="0" name=""/>
        <dsp:cNvSpPr/>
      </dsp:nvSpPr>
      <dsp:spPr>
        <a:xfrm>
          <a:off x="0" y="1482912"/>
          <a:ext cx="10515600" cy="1305719"/>
        </a:xfrm>
        <a:prstGeom prst="round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We are planning to add the following features in the future:</a:t>
          </a:r>
        </a:p>
      </dsp:txBody>
      <dsp:txXfrm>
        <a:off x="63740" y="1546652"/>
        <a:ext cx="10388120" cy="1178239"/>
      </dsp:txXfrm>
    </dsp:sp>
    <dsp:sp modelId="{0D921CA4-A2B4-4D99-92AE-DDDD2E8C3FAA}">
      <dsp:nvSpPr>
        <dsp:cNvPr id="0" name=""/>
        <dsp:cNvSpPr/>
      </dsp:nvSpPr>
      <dsp:spPr>
        <a:xfrm>
          <a:off x="0" y="2788631"/>
          <a:ext cx="105156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By doing small </a:t>
          </a:r>
          <a:r>
            <a:rPr lang="en-IN" sz="2800" kern="1200" dirty="0" err="1"/>
            <a:t>small</a:t>
          </a:r>
          <a:r>
            <a:rPr lang="en-IN" sz="2800" kern="1200" dirty="0"/>
            <a:t> modification in above code, we can  scrap images of any commercial websites and classify images of different </a:t>
          </a:r>
          <a:r>
            <a:rPr lang="en-IN" sz="2800" kern="1200" dirty="0" err="1"/>
            <a:t>catagories</a:t>
          </a:r>
          <a:r>
            <a:rPr lang="en-IN" sz="2800" kern="1200" dirty="0"/>
            <a:t> such as family photos </a:t>
          </a:r>
          <a:r>
            <a:rPr lang="en-IN" sz="2800" kern="1200" dirty="0" err="1"/>
            <a:t>classifier,vehicle</a:t>
          </a:r>
          <a:r>
            <a:rPr lang="en-IN" sz="2800" kern="1200" dirty="0"/>
            <a:t> </a:t>
          </a:r>
          <a:r>
            <a:rPr lang="en-IN" sz="2800" kern="1200" dirty="0" err="1"/>
            <a:t>classifier,animal</a:t>
          </a:r>
          <a:r>
            <a:rPr lang="en-IN" sz="2800" kern="1200" dirty="0"/>
            <a:t> classifier etc</a:t>
          </a:r>
          <a:endParaRPr lang="en-US" sz="2800" kern="1200" dirty="0"/>
        </a:p>
      </dsp:txBody>
      <dsp:txXfrm>
        <a:off x="0" y="2788631"/>
        <a:ext cx="10515600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1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82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8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3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81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4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96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54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37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38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48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26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40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41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7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71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10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1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56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29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85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035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68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087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7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52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84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39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126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78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78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572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26997E-9098-4A9C-B86C-92F4FA98A8D7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2AE0FA-E967-4772-BC00-7C22CCB8C97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8AE-04A3-4A3A-8AAB-7D825E31F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3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Scraping and Classification Project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864AB-E729-457C-A83B-4C86CB78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0" y="4960137"/>
            <a:ext cx="3200400" cy="146304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                      Presented by 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Tw Cen MT" panose="020B0602020104020603"/>
              </a:rPr>
              <a:t>Salman Pradhan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4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15C-41A0-4F09-9675-EF94F10A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for solving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F896-61CC-492C-972E-05841E5DFD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1.we have to solve this classification problem statement by VGG16.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2.So we have to make our image size (224,224,3).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3.We use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 function in the last layer and we use Adam optimizer for better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88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85974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7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4664BB-A84E-47AA-B26D-6668ED739002}"/>
              </a:ext>
            </a:extLst>
          </p:cNvPr>
          <p:cNvSpPr txBox="1"/>
          <p:nvPr/>
        </p:nvSpPr>
        <p:spPr>
          <a:xfrm>
            <a:off x="4135900" y="3244334"/>
            <a:ext cx="5500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Berlin Sans FB Demi" panose="020E08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80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1602-0577-42B6-93DA-747512F1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                      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13B7-E2D5-42BF-A3EF-01967712A7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4128" y="1885070"/>
            <a:ext cx="10637989" cy="438771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 have undertaken this project to classify images </a:t>
            </a:r>
            <a:r>
              <a:rPr lang="en-US" dirty="0" err="1">
                <a:solidFill>
                  <a:srgbClr val="000000"/>
                </a:solidFill>
              </a:rPr>
              <a:t>catagories</a:t>
            </a:r>
            <a:r>
              <a:rPr lang="en-US" dirty="0">
                <a:solidFill>
                  <a:srgbClr val="000000"/>
                </a:solidFill>
              </a:rPr>
              <a:t> scrapped from Amazon.com.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doing small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small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modification in above code, we can  scrap images of any commercial websites and classify images of different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catagories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such as family photos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classifier,vehicle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classifier,animal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classifier etc.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E593-40FC-4A28-846F-F08A5742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FC78-999D-4649-A586-681B8714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665"/>
            <a:ext cx="10576820" cy="43187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task is divided into two phases: Data Collection and Mode Building.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Phase: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section, we scrape images from e-commerce portal, Amazon.com. The clothing categories used for scraping will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be:Sarees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(women),Trousers (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men),Jeans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scrape images of these 3 categories and build your data from it. That data will be provided as an input to your deep learning problem. We scrap 200 images of each categories.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 Phase: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data collection and preparation is done, we build an image classification model that will classify between these 3 categories mentioned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7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7F54-BA10-4657-BCC2-2BB661AE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D265-7017-459E-97EE-BF8FD587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we import libraries and goes to Amazon.com and scrap images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scrapping images ,we save them in our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googledrive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model building purpose.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B1553-8389-4408-81CE-92382D3C11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461" y="2287910"/>
            <a:ext cx="8596668" cy="42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3775659"/>
          </a:xfrm>
        </p:spPr>
        <p:txBody>
          <a:bodyPr anchor="ctr">
            <a:normAutofit/>
          </a:bodyPr>
          <a:lstStyle/>
          <a:p>
            <a:pPr marL="3657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images uploaded to google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drive,we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 our model by using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googlecolab.we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necessary libraries and mount the google drive.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915CD-D88B-48D7-AC2D-6FDC865FE5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04606" y="4333470"/>
            <a:ext cx="6274365" cy="18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B250-F11B-4BFB-836B-1767E36C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942536"/>
            <a:ext cx="9400032" cy="18569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are in jpeg format and their sizes range between 5 kb to 10 kb.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use transfer learning(VGG16) to solve this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classificationproject,we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have to make our image size (224,224,3).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5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7651397" cy="4133600"/>
          </a:xfrm>
        </p:spPr>
        <p:txBody>
          <a:bodyPr>
            <a:no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1.Understand business problem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2.Scrapping images  and save it in google drive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3.Data analysis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4.Visualization with cv2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5.Data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6.Feature scaling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7.Model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bulding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transfer learning technique(VGG16)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26138"/>
            <a:ext cx="6364068" cy="4731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divide the dataset in train and test folder like below and scaling down its value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betwwn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to 1 because our convergence will be faster.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9B1D8-EA7B-4209-84B0-98C1A3193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3368" y="2893150"/>
            <a:ext cx="7131099" cy="33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A23DD-809D-4640-A1D9-42EB20132C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Sample image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9B216-F45F-411E-8DC7-E66CC57114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1363" y="2762249"/>
            <a:ext cx="5610605" cy="3477234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517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Berlin Sans FB Demi</vt:lpstr>
      <vt:lpstr>Calibri</vt:lpstr>
      <vt:lpstr>Georgia</vt:lpstr>
      <vt:lpstr>Trebuchet MS</vt:lpstr>
      <vt:lpstr>Tw Cen MT</vt:lpstr>
      <vt:lpstr>Tw Cen MT Condensed</vt:lpstr>
      <vt:lpstr>Wingdings</vt:lpstr>
      <vt:lpstr>Wingdings 2</vt:lpstr>
      <vt:lpstr>Wingdings 3</vt:lpstr>
      <vt:lpstr>Facet</vt:lpstr>
      <vt:lpstr>Integral</vt:lpstr>
      <vt:lpstr>Droplet</vt:lpstr>
      <vt:lpstr>Civic</vt:lpstr>
      <vt:lpstr>Image Scraping and Classification Project </vt:lpstr>
      <vt:lpstr>                      OBJECTIVE</vt:lpstr>
      <vt:lpstr>            Problem Statement</vt:lpstr>
      <vt:lpstr>Data collection</vt:lpstr>
      <vt:lpstr>PREPROCESSING OF THE DATA</vt:lpstr>
      <vt:lpstr>PowerPoint Presentation</vt:lpstr>
      <vt:lpstr>MODEL Building</vt:lpstr>
      <vt:lpstr>DATA MODELLING</vt:lpstr>
      <vt:lpstr>DATA VISUALIZATIONS</vt:lpstr>
      <vt:lpstr>Key metrics for solving the project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MODEL</dc:title>
  <dc:creator>USER</dc:creator>
  <cp:lastModifiedBy>salman pradhan</cp:lastModifiedBy>
  <cp:revision>54</cp:revision>
  <dcterms:created xsi:type="dcterms:W3CDTF">2021-03-04T07:16:53Z</dcterms:created>
  <dcterms:modified xsi:type="dcterms:W3CDTF">2021-09-24T14:47:32Z</dcterms:modified>
</cp:coreProperties>
</file>