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9" r:id="rId5"/>
    <p:sldId id="260" r:id="rId6"/>
    <p:sldId id="281" r:id="rId7"/>
    <p:sldId id="278" r:id="rId8"/>
    <p:sldId id="279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23A-427A-4A60-932D-E1F213A64949}" type="datetimeFigureOut">
              <a:rPr lang="en-IN" smtClean="0"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 </a:t>
            </a:r>
            <a:r>
              <a:rPr lang="en-IN" b="1" u="sng" dirty="0"/>
              <a:t>Project on Malignant Comments Classifier Project</a:t>
            </a:r>
            <a:r>
              <a:rPr lang="en-IN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               </a:t>
            </a:r>
            <a:r>
              <a:rPr lang="en-IN" dirty="0"/>
              <a:t> </a:t>
            </a:r>
          </a:p>
          <a:p>
            <a:r>
              <a:rPr lang="en-US" dirty="0"/>
              <a:t>   </a:t>
            </a:r>
            <a:endParaRPr lang="en-IN" dirty="0"/>
          </a:p>
          <a:p>
            <a:r>
              <a:rPr lang="en-IN" sz="3800" dirty="0"/>
              <a:t>                                                                            </a:t>
            </a:r>
          </a:p>
          <a:p>
            <a:r>
              <a:rPr lang="en-IN" sz="3800" b="1" dirty="0">
                <a:latin typeface="Bahnschrift Light SemiCondensed" pitchFamily="34" charset="0"/>
              </a:rPr>
              <a:t>                                                                                                                    </a:t>
            </a:r>
            <a:r>
              <a:rPr lang="en-IN" sz="5600" b="1" dirty="0">
                <a:latin typeface="Bahnschrift Light SemiCondensed" pitchFamily="34" charset="0"/>
              </a:rPr>
              <a:t>Salman </a:t>
            </a:r>
            <a:r>
              <a:rPr lang="en-IN" sz="5600" b="1" dirty="0" err="1">
                <a:latin typeface="Bahnschrift Light SemiCondensed" pitchFamily="34" charset="0"/>
              </a:rPr>
              <a:t>Pradhan</a:t>
            </a:r>
            <a:r>
              <a:rPr lang="en-IN" sz="5600" b="1" dirty="0">
                <a:latin typeface="Bahnschrift Light SemiCondensed" pitchFamily="34" charset="0"/>
              </a:rPr>
              <a:t>                                  </a:t>
            </a:r>
          </a:p>
          <a:p>
            <a:r>
              <a:rPr lang="en-IN" sz="5600" b="1" dirty="0">
                <a:latin typeface="Bahnschrift Light SemiCondensed" pitchFamily="34" charset="0"/>
              </a:rPr>
              <a:t>                                                                                  Submitted by</a:t>
            </a:r>
          </a:p>
        </p:txBody>
      </p:sp>
    </p:spTree>
    <p:extLst>
      <p:ext uri="{BB962C8B-B14F-4D97-AF65-F5344CB8AC3E}">
        <p14:creationId xmlns:p14="http://schemas.microsoft.com/office/powerpoint/2010/main" val="3291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2E95-5EB1-447A-A3E5-051468B8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Distribution of length after cleaning</a:t>
            </a:r>
            <a:br>
              <a:rPr lang="en-US" u="sng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B3F2E-3507-4549-85C0-5D28765F7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407" y="1600200"/>
            <a:ext cx="6253185" cy="4525963"/>
          </a:xfrm>
        </p:spPr>
      </p:pic>
    </p:spTree>
    <p:extLst>
      <p:ext uri="{BB962C8B-B14F-4D97-AF65-F5344CB8AC3E}">
        <p14:creationId xmlns:p14="http://schemas.microsoft.com/office/powerpoint/2010/main" val="120134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622F-083D-422D-BC46-71B5958B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text into vectors by </a:t>
            </a:r>
            <a:r>
              <a:rPr lang="en-US" dirty="0" err="1"/>
              <a:t>tfidfvectorizer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C3ECF-FF7B-46EC-92EB-B353457E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5856"/>
            <a:ext cx="9144000" cy="20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B14C-9DE7-4DDB-949A-F5C690C9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 building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61D-9BC7-4161-887A-B389C103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We have to divide dataset in 80% training and 20%  for testing purpose.</a:t>
            </a:r>
          </a:p>
          <a:p>
            <a:r>
              <a:rPr lang="en-US" b="1" dirty="0"/>
              <a:t>We have to use different algorithms and check it’s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56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4F5F-C9E9-45EE-86F2-D9EA73F7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Algorithms used for model building: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E8C5-7E57-488E-B0C6-4015354A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0" i="0" u="none" strike="noStrike" baseline="0" dirty="0">
                <a:solidFill>
                  <a:srgbClr val="000000"/>
                </a:solidFill>
              </a:rPr>
              <a:t>1. </a:t>
            </a:r>
            <a:r>
              <a:rPr lang="en-IN" sz="3600" b="0" i="0" u="none" strike="noStrike" baseline="0" dirty="0" err="1">
                <a:solidFill>
                  <a:srgbClr val="000000"/>
                </a:solidFill>
              </a:rPr>
              <a:t>MLkNN</a:t>
            </a:r>
            <a:r>
              <a:rPr lang="en-IN" sz="36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</a:rPr>
              <a:t>2. </a:t>
            </a:r>
            <a:r>
              <a:rPr lang="en-IN" sz="3600" b="0" i="0" u="none" strike="noStrike" baseline="0" dirty="0" err="1">
                <a:solidFill>
                  <a:srgbClr val="000000"/>
                </a:solidFill>
              </a:rPr>
              <a:t>BinaryRelevance</a:t>
            </a:r>
            <a:r>
              <a:rPr lang="en-IN" sz="36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</a:rPr>
              <a:t>3. </a:t>
            </a:r>
            <a:r>
              <a:rPr lang="en-IN" sz="3600" b="0" i="0" u="none" strike="noStrike" baseline="0" dirty="0" err="1">
                <a:solidFill>
                  <a:srgbClr val="000000"/>
                </a:solidFill>
              </a:rPr>
              <a:t>ClassifierChain</a:t>
            </a:r>
            <a:r>
              <a:rPr lang="en-IN" sz="3600" b="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IN" sz="3600" b="0" i="0" u="none" strike="noStrike" baseline="0" dirty="0">
                <a:solidFill>
                  <a:srgbClr val="000000"/>
                </a:solidFill>
              </a:rPr>
              <a:t>4. </a:t>
            </a:r>
            <a:r>
              <a:rPr lang="en-IN" sz="3600" b="0" i="0" u="none" strike="noStrike" baseline="0" dirty="0" err="1">
                <a:solidFill>
                  <a:srgbClr val="000000"/>
                </a:solidFill>
              </a:rPr>
              <a:t>LabelPowerset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9057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0694-C655-4A27-8301-2C23560A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US" dirty="0"/>
              <a:t>After using above algorithms we found that multilabel Classifier is the best model for the dataset.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401DD-C369-49E2-8AEC-9F116B9A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1" y="2132856"/>
            <a:ext cx="7926881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BC56-52D6-458D-BDB3-1BB0944E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We got an accuracy score of 91%.</a:t>
            </a:r>
          </a:p>
          <a:p>
            <a:r>
              <a:rPr lang="en-US" dirty="0"/>
              <a:t>Then we preprocess our test dataset and make it ready for our model to predict.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63D39-1F2A-45D4-BEFD-ABEBB862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25395"/>
            <a:ext cx="4572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9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First we load datasets Train.csv and Test .csv.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2. Then we preprocess data of both train.csv and test.csv by cleaning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duplicates,noise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unnecessary words which are not helpful for this project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Then we convert text into vectors by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tfidfvectorizer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as we know our ml model understands only integers.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4.We remove the rows whose length is more than 400.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5.Then we build our model.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We clearly see that accuracy score of multi-label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classifierr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good compared to all other algorithms.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We confirm and conclude that this is the best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model.we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predict test.csv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We save the model by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joblib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future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DADD-AE98-47EF-88E0-1D47C62D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These are the approaches to solve this problem </a:t>
            </a:r>
          </a:p>
          <a:p>
            <a:r>
              <a:rPr lang="en-US" dirty="0"/>
              <a:t>1.Understand business problem</a:t>
            </a:r>
          </a:p>
          <a:p>
            <a:r>
              <a:rPr lang="en-US" dirty="0"/>
              <a:t>2.Scrapping data from flipkart.com using selenium</a:t>
            </a:r>
          </a:p>
          <a:p>
            <a:r>
              <a:rPr lang="en-US" dirty="0"/>
              <a:t>3.Data analysis</a:t>
            </a:r>
          </a:p>
          <a:p>
            <a:r>
              <a:rPr lang="en-US" dirty="0"/>
              <a:t>4.Data Cleaning</a:t>
            </a:r>
          </a:p>
          <a:p>
            <a:r>
              <a:rPr lang="en-US" dirty="0"/>
              <a:t>5.Data preprocessing</a:t>
            </a:r>
          </a:p>
          <a:p>
            <a:r>
              <a:rPr lang="en-US" dirty="0"/>
              <a:t>6.Model Building </a:t>
            </a:r>
          </a:p>
          <a:p>
            <a:r>
              <a:rPr lang="en-US" dirty="0"/>
              <a:t>7. Model Evaluation </a:t>
            </a:r>
          </a:p>
          <a:p>
            <a:r>
              <a:rPr lang="en-US" dirty="0"/>
              <a:t>8. Selecting the best model </a:t>
            </a:r>
          </a:p>
          <a:p>
            <a:r>
              <a:rPr lang="en-US" dirty="0"/>
              <a:t>9.Predict test.csv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Various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1.Numpy</a:t>
            </a:r>
          </a:p>
          <a:p>
            <a:pPr marL="0" indent="0">
              <a:buNone/>
            </a:pPr>
            <a:r>
              <a:rPr lang="en-US" dirty="0"/>
              <a:t>   2.Pandas</a:t>
            </a:r>
          </a:p>
          <a:p>
            <a:pPr marL="0" indent="0">
              <a:buNone/>
            </a:pPr>
            <a:r>
              <a:rPr lang="en-US" dirty="0"/>
              <a:t>   3.Matplotlib</a:t>
            </a:r>
          </a:p>
          <a:p>
            <a:pPr marL="0" indent="0">
              <a:buNone/>
            </a:pPr>
            <a:r>
              <a:rPr lang="en-US" dirty="0"/>
              <a:t>   4.Seaborn</a:t>
            </a:r>
          </a:p>
          <a:p>
            <a:pPr marL="0" indent="0">
              <a:buNone/>
            </a:pPr>
            <a:r>
              <a:rPr lang="en-US" dirty="0"/>
              <a:t>   5.Scikit_multilearn</a:t>
            </a:r>
          </a:p>
          <a:p>
            <a:pPr marL="0" indent="0">
              <a:buNone/>
            </a:pPr>
            <a:r>
              <a:rPr lang="en-US" dirty="0"/>
              <a:t>   6.re</a:t>
            </a:r>
          </a:p>
          <a:p>
            <a:pPr marL="0" indent="0">
              <a:buNone/>
            </a:pPr>
            <a:r>
              <a:rPr lang="en-US" dirty="0"/>
              <a:t>   7.Nltk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B2FC9-2781-480F-934F-57CF3C22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600200"/>
            <a:ext cx="577534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1.Loading dataset</a:t>
            </a:r>
          </a:p>
          <a:p>
            <a:r>
              <a:rPr lang="en-US" sz="1400" dirty="0"/>
              <a:t>2.Checking dimension</a:t>
            </a:r>
          </a:p>
          <a:p>
            <a:r>
              <a:rPr lang="en-US" sz="1400" dirty="0"/>
              <a:t>3.Checking columns</a:t>
            </a:r>
          </a:p>
          <a:p>
            <a:r>
              <a:rPr lang="en-US" sz="1400" dirty="0"/>
              <a:t>4.Checking column’s type</a:t>
            </a:r>
          </a:p>
          <a:p>
            <a:r>
              <a:rPr lang="en-US" sz="1400" dirty="0"/>
              <a:t>5.Checking Null values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35484-929A-49E0-B90F-A795F253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60766"/>
            <a:ext cx="8229600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dataset we get information as: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no null values.</a:t>
            </a:r>
          </a:p>
          <a:p>
            <a:r>
              <a:rPr lang="en-US" dirty="0"/>
              <a:t>Dataset has target 6 target variable so it is multilabel classification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8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9FA5-EEAA-4C23-A4E4-065FFFD2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6AA6-1CC9-413C-9BB2-AA428D1E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categories value count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06833-22B9-4858-9EA1-F041E5E5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52650"/>
            <a:ext cx="62960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D8E-F243-4F13-83E9-FC662DEF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FBD2-7960-49DB-8030-2586210F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4F5C-4185-4F58-A361-C61E987F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92" y="5262949"/>
            <a:ext cx="6480720" cy="1378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90237-8B7F-4CEA-82DA-18B760EF6BBF}"/>
              </a:ext>
            </a:extLst>
          </p:cNvPr>
          <p:cNvSpPr txBox="1"/>
          <p:nvPr/>
        </p:nvSpPr>
        <p:spPr>
          <a:xfrm>
            <a:off x="2286000" y="886329"/>
            <a:ext cx="50223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First we have to remove all other words and symbols except </a:t>
            </a:r>
            <a:r>
              <a:rPr lang="en-US" dirty="0" err="1"/>
              <a:t>alphates</a:t>
            </a:r>
            <a:r>
              <a:rPr lang="en-US" dirty="0"/>
              <a:t> (a-z and A-Z).</a:t>
            </a:r>
          </a:p>
          <a:p>
            <a:r>
              <a:rPr lang="en-US" dirty="0"/>
              <a:t>2. We have to make all the words lower.</a:t>
            </a:r>
          </a:p>
          <a:p>
            <a:r>
              <a:rPr lang="en-US" dirty="0"/>
              <a:t>3. We have to split words from different sentences.</a:t>
            </a:r>
          </a:p>
          <a:p>
            <a:r>
              <a:rPr lang="en-US" dirty="0"/>
              <a:t>4. Then we have made a list named </a:t>
            </a:r>
            <a:r>
              <a:rPr lang="en-US" dirty="0" err="1"/>
              <a:t>stoplist</a:t>
            </a:r>
            <a:r>
              <a:rPr lang="en-US" dirty="0"/>
              <a:t> which contains all the </a:t>
            </a:r>
            <a:r>
              <a:rPr lang="en-US" dirty="0" err="1"/>
              <a:t>repetation</a:t>
            </a:r>
            <a:r>
              <a:rPr lang="en-US" dirty="0"/>
              <a:t> of words whose impact is </a:t>
            </a:r>
            <a:r>
              <a:rPr lang="en-US" dirty="0" err="1"/>
              <a:t>neglisible</a:t>
            </a:r>
            <a:r>
              <a:rPr lang="en-US" dirty="0"/>
              <a:t> while predicting the output.</a:t>
            </a:r>
          </a:p>
          <a:p>
            <a:r>
              <a:rPr lang="en-US" dirty="0"/>
              <a:t>5. We have to remove all the punctuations that present inside the sentence.</a:t>
            </a:r>
          </a:p>
          <a:p>
            <a:r>
              <a:rPr lang="en-US" dirty="0"/>
              <a:t>6. After removing all these unnecessary noise ,we have converted words to their base form by using </a:t>
            </a:r>
            <a:r>
              <a:rPr lang="en-US" dirty="0" err="1"/>
              <a:t>WordnetLemmatizer</a:t>
            </a:r>
            <a:r>
              <a:rPr lang="en-US" dirty="0"/>
              <a:t>.</a:t>
            </a:r>
          </a:p>
          <a:p>
            <a:r>
              <a:rPr lang="en-US" dirty="0"/>
              <a:t>7. </a:t>
            </a:r>
            <a:r>
              <a:rPr lang="en-US" dirty="0" err="1"/>
              <a:t>Aproxmately</a:t>
            </a:r>
            <a:r>
              <a:rPr lang="en-US" dirty="0"/>
              <a:t> 20000000 unnecessary words are removed.</a:t>
            </a:r>
          </a:p>
          <a:p>
            <a:r>
              <a:rPr lang="en-US" dirty="0"/>
              <a:t>8.We remove large sentence whose Length of words more than 400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61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983F-9F0A-4574-A4B2-2467A5CB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BADC7-E923-4C71-9CE7-39AC3B271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2204864"/>
            <a:ext cx="7896225" cy="2563192"/>
          </a:xfrm>
        </p:spPr>
      </p:pic>
    </p:spTree>
    <p:extLst>
      <p:ext uri="{BB962C8B-B14F-4D97-AF65-F5344CB8AC3E}">
        <p14:creationId xmlns:p14="http://schemas.microsoft.com/office/powerpoint/2010/main" val="424184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B18-4300-43E6-BDB3-EC8CA227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Distribution of length before cleaning</a:t>
            </a:r>
            <a:endParaRPr lang="en-IN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4AD45-C5C6-447B-B1F8-3EFAC4C0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93" y="1600200"/>
            <a:ext cx="6521014" cy="4525963"/>
          </a:xfrm>
        </p:spPr>
      </p:pic>
    </p:spTree>
    <p:extLst>
      <p:ext uri="{BB962C8B-B14F-4D97-AF65-F5344CB8AC3E}">
        <p14:creationId xmlns:p14="http://schemas.microsoft.com/office/powerpoint/2010/main" val="214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534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Bahnschrift Light SemiCondensed</vt:lpstr>
      <vt:lpstr>Calibri</vt:lpstr>
      <vt:lpstr>Office Theme</vt:lpstr>
      <vt:lpstr> Project on Malignant Comments Classifier Project </vt:lpstr>
      <vt:lpstr>PowerPoint Presentation</vt:lpstr>
      <vt:lpstr>Importing Various Libraries</vt:lpstr>
      <vt:lpstr>About Dataset</vt:lpstr>
      <vt:lpstr>From dataset we get information as:</vt:lpstr>
      <vt:lpstr>Data Analysis</vt:lpstr>
      <vt:lpstr>Data PreProcessing</vt:lpstr>
      <vt:lpstr>Data Cleaning</vt:lpstr>
      <vt:lpstr>Distribution of length before cleaning</vt:lpstr>
      <vt:lpstr>Distribution of length after cleaning </vt:lpstr>
      <vt:lpstr>PowerPoint Presentation</vt:lpstr>
      <vt:lpstr>Model building</vt:lpstr>
      <vt:lpstr>Algorithms used for model building: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Micro-Credit Defaulter Model</dc:title>
  <dc:creator>Lenovo</dc:creator>
  <cp:lastModifiedBy>salman pradhan</cp:lastModifiedBy>
  <cp:revision>18</cp:revision>
  <dcterms:created xsi:type="dcterms:W3CDTF">2021-04-28T06:39:39Z</dcterms:created>
  <dcterms:modified xsi:type="dcterms:W3CDTF">2021-09-11T12:56:32Z</dcterms:modified>
</cp:coreProperties>
</file>