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Goudy Old Style" panose="02020502050305020303" pitchFamily="18" charset="0"/>
      <p:regular r:id="rId29"/>
      <p:bold r:id="rId30"/>
      <p:italic r:id="rId31"/>
    </p:embeddedFont>
    <p:embeddedFont>
      <p:font typeface="Inria Sans Light" panose="020B0604020202020204" charset="0"/>
      <p:regular r:id="rId32"/>
      <p:bold r:id="rId33"/>
      <p:italic r:id="rId34"/>
      <p:boldItalic r:id="rId35"/>
    </p:embeddedFont>
    <p:embeddedFont>
      <p:font typeface="Inria Serif"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626A16-632D-4916-9D0D-F1ECA6CF59C9}">
  <a:tblStyle styleId="{D1626A16-632D-4916-9D0D-F1ECA6CF59C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5883555-56B8-4855-AB53-648A8EB2D5E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8E98201C-F323-4A28-9F50-978AD4D2E6D9}"/>
    <pc:docChg chg="custSel addSld modSld">
      <pc:chgData name="Jerish B" userId="bc9a5334fe81bba9" providerId="LiveId" clId="{8E98201C-F323-4A28-9F50-978AD4D2E6D9}" dt="2021-06-21T14:24:15.844" v="910" actId="207"/>
      <pc:docMkLst>
        <pc:docMk/>
      </pc:docMkLst>
      <pc:sldChg chg="modSp mod">
        <pc:chgData name="Jerish B" userId="bc9a5334fe81bba9" providerId="LiveId" clId="{8E98201C-F323-4A28-9F50-978AD4D2E6D9}" dt="2021-06-21T13:37:30.515" v="50" actId="207"/>
        <pc:sldMkLst>
          <pc:docMk/>
          <pc:sldMk cId="3528088363" sldId="257"/>
        </pc:sldMkLst>
        <pc:spChg chg="mod">
          <ac:chgData name="Jerish B" userId="bc9a5334fe81bba9" providerId="LiveId" clId="{8E98201C-F323-4A28-9F50-978AD4D2E6D9}" dt="2021-06-21T13:37:30.515" v="50" actId="207"/>
          <ac:spMkLst>
            <pc:docMk/>
            <pc:sldMk cId="3528088363" sldId="257"/>
            <ac:spMk id="2" creationId="{71ABB282-937B-4FCA-A145-05ED5344FA33}"/>
          </ac:spMkLst>
        </pc:spChg>
      </pc:sldChg>
      <pc:sldChg chg="modSp mod">
        <pc:chgData name="Jerish B" userId="bc9a5334fe81bba9" providerId="LiveId" clId="{8E98201C-F323-4A28-9F50-978AD4D2E6D9}" dt="2021-06-21T14:16:48.910" v="859" actId="113"/>
        <pc:sldMkLst>
          <pc:docMk/>
          <pc:sldMk cId="514001725" sldId="258"/>
        </pc:sldMkLst>
        <pc:spChg chg="mod">
          <ac:chgData name="Jerish B" userId="bc9a5334fe81bba9" providerId="LiveId" clId="{8E98201C-F323-4A28-9F50-978AD4D2E6D9}" dt="2021-06-21T13:37:24.229" v="49" actId="207"/>
          <ac:spMkLst>
            <pc:docMk/>
            <pc:sldMk cId="514001725" sldId="258"/>
            <ac:spMk id="2" creationId="{190A4DC1-7279-4C2B-8758-69739651D049}"/>
          </ac:spMkLst>
        </pc:spChg>
        <pc:spChg chg="mod">
          <ac:chgData name="Jerish B" userId="bc9a5334fe81bba9" providerId="LiveId" clId="{8E98201C-F323-4A28-9F50-978AD4D2E6D9}" dt="2021-06-21T14:16:48.910" v="859" actId="113"/>
          <ac:spMkLst>
            <pc:docMk/>
            <pc:sldMk cId="514001725" sldId="258"/>
            <ac:spMk id="3" creationId="{B436C5CC-F8C9-4817-B628-33B4E3E3EDC6}"/>
          </ac:spMkLst>
        </pc:spChg>
      </pc:sldChg>
      <pc:sldChg chg="modSp mod">
        <pc:chgData name="Jerish B" userId="bc9a5334fe81bba9" providerId="LiveId" clId="{8E98201C-F323-4A28-9F50-978AD4D2E6D9}" dt="2021-06-21T14:16:42.740" v="858" actId="113"/>
        <pc:sldMkLst>
          <pc:docMk/>
          <pc:sldMk cId="507186277" sldId="259"/>
        </pc:sldMkLst>
        <pc:spChg chg="mod">
          <ac:chgData name="Jerish B" userId="bc9a5334fe81bba9" providerId="LiveId" clId="{8E98201C-F323-4A28-9F50-978AD4D2E6D9}" dt="2021-06-21T14:16:42.740" v="858" actId="113"/>
          <ac:spMkLst>
            <pc:docMk/>
            <pc:sldMk cId="507186277" sldId="259"/>
            <ac:spMk id="5" creationId="{A72FF7BD-8D01-49ED-8087-15B3EF620EF4}"/>
          </ac:spMkLst>
        </pc:spChg>
      </pc:sldChg>
      <pc:sldChg chg="addSp modSp mod">
        <pc:chgData name="Jerish B" userId="bc9a5334fe81bba9" providerId="LiveId" clId="{8E98201C-F323-4A28-9F50-978AD4D2E6D9}" dt="2021-06-21T13:37:44.218" v="52" actId="1076"/>
        <pc:sldMkLst>
          <pc:docMk/>
          <pc:sldMk cId="2542850473" sldId="260"/>
        </pc:sldMkLst>
        <pc:spChg chg="mod">
          <ac:chgData name="Jerish B" userId="bc9a5334fe81bba9" providerId="LiveId" clId="{8E98201C-F323-4A28-9F50-978AD4D2E6D9}" dt="2021-06-21T13:37:11.254" v="48" actId="20577"/>
          <ac:spMkLst>
            <pc:docMk/>
            <pc:sldMk cId="2542850473" sldId="260"/>
            <ac:spMk id="2" creationId="{2A3F553C-CF1A-4726-BAA6-163D264D099C}"/>
          </ac:spMkLst>
        </pc:spChg>
        <pc:picChg chg="add mod">
          <ac:chgData name="Jerish B" userId="bc9a5334fe81bba9" providerId="LiveId" clId="{8E98201C-F323-4A28-9F50-978AD4D2E6D9}" dt="2021-06-21T13:37:44.218" v="52" actId="1076"/>
          <ac:picMkLst>
            <pc:docMk/>
            <pc:sldMk cId="2542850473" sldId="260"/>
            <ac:picMk id="4" creationId="{73785663-6C72-4BCE-B1B2-D811D6D191FD}"/>
          </ac:picMkLst>
        </pc:picChg>
      </pc:sldChg>
      <pc:sldChg chg="addSp modSp new mod">
        <pc:chgData name="Jerish B" userId="bc9a5334fe81bba9" providerId="LiveId" clId="{8E98201C-F323-4A28-9F50-978AD4D2E6D9}" dt="2021-06-21T13:39:57.289" v="94" actId="1076"/>
        <pc:sldMkLst>
          <pc:docMk/>
          <pc:sldMk cId="22387262" sldId="261"/>
        </pc:sldMkLst>
        <pc:spChg chg="mod">
          <ac:chgData name="Jerish B" userId="bc9a5334fe81bba9" providerId="LiveId" clId="{8E98201C-F323-4A28-9F50-978AD4D2E6D9}" dt="2021-06-21T13:38:30.264" v="80" actId="20577"/>
          <ac:spMkLst>
            <pc:docMk/>
            <pc:sldMk cId="22387262" sldId="261"/>
            <ac:spMk id="2" creationId="{A39F9FAF-6A54-4061-B5DF-B1DF35226C7F}"/>
          </ac:spMkLst>
        </pc:spChg>
        <pc:spChg chg="add mod">
          <ac:chgData name="Jerish B" userId="bc9a5334fe81bba9" providerId="LiveId" clId="{8E98201C-F323-4A28-9F50-978AD4D2E6D9}" dt="2021-06-21T13:39:34.426" v="88" actId="12"/>
          <ac:spMkLst>
            <pc:docMk/>
            <pc:sldMk cId="22387262" sldId="261"/>
            <ac:spMk id="4" creationId="{7114EBA4-9D81-4171-86DE-B8D7088E5AA6}"/>
          </ac:spMkLst>
        </pc:spChg>
        <pc:picChg chg="add mod">
          <ac:chgData name="Jerish B" userId="bc9a5334fe81bba9" providerId="LiveId" clId="{8E98201C-F323-4A28-9F50-978AD4D2E6D9}" dt="2021-06-21T13:39:57.289" v="94" actId="1076"/>
          <ac:picMkLst>
            <pc:docMk/>
            <pc:sldMk cId="22387262" sldId="261"/>
            <ac:picMk id="6" creationId="{05957152-A6D4-42F3-AA28-906E856052A5}"/>
          </ac:picMkLst>
        </pc:picChg>
      </pc:sldChg>
      <pc:sldChg chg="addSp delSp modSp new mod">
        <pc:chgData name="Jerish B" userId="bc9a5334fe81bba9" providerId="LiveId" clId="{8E98201C-F323-4A28-9F50-978AD4D2E6D9}" dt="2021-06-21T13:40:56.657" v="108" actId="1076"/>
        <pc:sldMkLst>
          <pc:docMk/>
          <pc:sldMk cId="3620718358" sldId="262"/>
        </pc:sldMkLst>
        <pc:spChg chg="del mod">
          <ac:chgData name="Jerish B" userId="bc9a5334fe81bba9" providerId="LiveId" clId="{8E98201C-F323-4A28-9F50-978AD4D2E6D9}" dt="2021-06-21T13:40:06.329" v="97" actId="478"/>
          <ac:spMkLst>
            <pc:docMk/>
            <pc:sldMk cId="3620718358" sldId="262"/>
            <ac:spMk id="2" creationId="{950AFCDD-8310-4F6E-B3B8-553FFFE1794D}"/>
          </ac:spMkLst>
        </pc:spChg>
        <pc:spChg chg="add mod">
          <ac:chgData name="Jerish B" userId="bc9a5334fe81bba9" providerId="LiveId" clId="{8E98201C-F323-4A28-9F50-978AD4D2E6D9}" dt="2021-06-21T13:40:47.428" v="106" actId="113"/>
          <ac:spMkLst>
            <pc:docMk/>
            <pc:sldMk cId="3620718358" sldId="262"/>
            <ac:spMk id="4" creationId="{0350A282-7D9C-493E-8589-ACE3F35A575E}"/>
          </ac:spMkLst>
        </pc:spChg>
        <pc:picChg chg="add mod">
          <ac:chgData name="Jerish B" userId="bc9a5334fe81bba9" providerId="LiveId" clId="{8E98201C-F323-4A28-9F50-978AD4D2E6D9}" dt="2021-06-21T13:40:56.657" v="108" actId="1076"/>
          <ac:picMkLst>
            <pc:docMk/>
            <pc:sldMk cId="3620718358" sldId="262"/>
            <ac:picMk id="6" creationId="{41D720D9-120A-4B6E-A5E1-9D50A0AEC10D}"/>
          </ac:picMkLst>
        </pc:picChg>
      </pc:sldChg>
      <pc:sldChg chg="addSp delSp modSp new mod">
        <pc:chgData name="Jerish B" userId="bc9a5334fe81bba9" providerId="LiveId" clId="{8E98201C-F323-4A28-9F50-978AD4D2E6D9}" dt="2021-06-21T14:19:56.486" v="900" actId="12"/>
        <pc:sldMkLst>
          <pc:docMk/>
          <pc:sldMk cId="823809598" sldId="263"/>
        </pc:sldMkLst>
        <pc:spChg chg="del mod">
          <ac:chgData name="Jerish B" userId="bc9a5334fe81bba9" providerId="LiveId" clId="{8E98201C-F323-4A28-9F50-978AD4D2E6D9}" dt="2021-06-21T13:41:17.459" v="114" actId="478"/>
          <ac:spMkLst>
            <pc:docMk/>
            <pc:sldMk cId="823809598" sldId="263"/>
            <ac:spMk id="2" creationId="{F2449E6C-9750-4B83-9438-CC71C8E4DC52}"/>
          </ac:spMkLst>
        </pc:spChg>
        <pc:spChg chg="add mod">
          <ac:chgData name="Jerish B" userId="bc9a5334fe81bba9" providerId="LiveId" clId="{8E98201C-F323-4A28-9F50-978AD4D2E6D9}" dt="2021-06-21T14:19:56.486" v="900" actId="12"/>
          <ac:spMkLst>
            <pc:docMk/>
            <pc:sldMk cId="823809598" sldId="263"/>
            <ac:spMk id="4" creationId="{7B91D0DA-980D-4456-9F11-A79CB2444C19}"/>
          </ac:spMkLst>
        </pc:spChg>
      </pc:sldChg>
      <pc:sldChg chg="addSp delSp modSp new mod">
        <pc:chgData name="Jerish B" userId="bc9a5334fe81bba9" providerId="LiveId" clId="{8E98201C-F323-4A28-9F50-978AD4D2E6D9}" dt="2021-06-21T13:55:05.116" v="280" actId="313"/>
        <pc:sldMkLst>
          <pc:docMk/>
          <pc:sldMk cId="3144139450" sldId="264"/>
        </pc:sldMkLst>
        <pc:spChg chg="del mod">
          <ac:chgData name="Jerish B" userId="bc9a5334fe81bba9" providerId="LiveId" clId="{8E98201C-F323-4A28-9F50-978AD4D2E6D9}" dt="2021-06-21T13:44:16.891" v="145" actId="478"/>
          <ac:spMkLst>
            <pc:docMk/>
            <pc:sldMk cId="3144139450" sldId="264"/>
            <ac:spMk id="2" creationId="{6C6D40B5-A2D0-42E9-9938-AC1EBDBFD9E8}"/>
          </ac:spMkLst>
        </pc:spChg>
        <pc:spChg chg="add mod">
          <ac:chgData name="Jerish B" userId="bc9a5334fe81bba9" providerId="LiveId" clId="{8E98201C-F323-4A28-9F50-978AD4D2E6D9}" dt="2021-06-21T13:55:05.116" v="280" actId="313"/>
          <ac:spMkLst>
            <pc:docMk/>
            <pc:sldMk cId="3144139450" sldId="264"/>
            <ac:spMk id="4" creationId="{E143863C-88AA-4D7D-A06C-F6C40D08A357}"/>
          </ac:spMkLst>
        </pc:spChg>
      </pc:sldChg>
      <pc:sldChg chg="addSp delSp modSp new mod">
        <pc:chgData name="Jerish B" userId="bc9a5334fe81bba9" providerId="LiveId" clId="{8E98201C-F323-4A28-9F50-978AD4D2E6D9}" dt="2021-06-21T13:56:14.488" v="295" actId="14100"/>
        <pc:sldMkLst>
          <pc:docMk/>
          <pc:sldMk cId="3984895294" sldId="265"/>
        </pc:sldMkLst>
        <pc:spChg chg="del mod">
          <ac:chgData name="Jerish B" userId="bc9a5334fe81bba9" providerId="LiveId" clId="{8E98201C-F323-4A28-9F50-978AD4D2E6D9}" dt="2021-06-21T13:55:33.968" v="283" actId="478"/>
          <ac:spMkLst>
            <pc:docMk/>
            <pc:sldMk cId="3984895294" sldId="265"/>
            <ac:spMk id="2" creationId="{1EC0F29C-10CB-4D88-ABB9-FC8069B2B79A}"/>
          </ac:spMkLst>
        </pc:spChg>
        <pc:picChg chg="add mod">
          <ac:chgData name="Jerish B" userId="bc9a5334fe81bba9" providerId="LiveId" clId="{8E98201C-F323-4A28-9F50-978AD4D2E6D9}" dt="2021-06-21T13:55:40.897" v="285" actId="1076"/>
          <ac:picMkLst>
            <pc:docMk/>
            <pc:sldMk cId="3984895294" sldId="265"/>
            <ac:picMk id="4" creationId="{9D036293-41D5-4761-9E77-30FC77455165}"/>
          </ac:picMkLst>
        </pc:picChg>
        <pc:picChg chg="add mod">
          <ac:chgData name="Jerish B" userId="bc9a5334fe81bba9" providerId="LiveId" clId="{8E98201C-F323-4A28-9F50-978AD4D2E6D9}" dt="2021-06-21T13:55:52.765" v="289" actId="1076"/>
          <ac:picMkLst>
            <pc:docMk/>
            <pc:sldMk cId="3984895294" sldId="265"/>
            <ac:picMk id="6" creationId="{06FCDC7C-9B57-465B-A85D-47E733690091}"/>
          </ac:picMkLst>
        </pc:picChg>
        <pc:picChg chg="add mod">
          <ac:chgData name="Jerish B" userId="bc9a5334fe81bba9" providerId="LiveId" clId="{8E98201C-F323-4A28-9F50-978AD4D2E6D9}" dt="2021-06-21T13:56:14.488" v="295" actId="14100"/>
          <ac:picMkLst>
            <pc:docMk/>
            <pc:sldMk cId="3984895294" sldId="265"/>
            <ac:picMk id="8" creationId="{E0CBBC05-377D-4BCE-B8AC-C70CE0647770}"/>
          </ac:picMkLst>
        </pc:picChg>
      </pc:sldChg>
      <pc:sldChg chg="addSp delSp modSp new mod">
        <pc:chgData name="Jerish B" userId="bc9a5334fe81bba9" providerId="LiveId" clId="{8E98201C-F323-4A28-9F50-978AD4D2E6D9}" dt="2021-06-21T14:20:09.918" v="902" actId="12"/>
        <pc:sldMkLst>
          <pc:docMk/>
          <pc:sldMk cId="2580583392" sldId="266"/>
        </pc:sldMkLst>
        <pc:spChg chg="del mod">
          <ac:chgData name="Jerish B" userId="bc9a5334fe81bba9" providerId="LiveId" clId="{8E98201C-F323-4A28-9F50-978AD4D2E6D9}" dt="2021-06-21T13:56:43.127" v="298" actId="478"/>
          <ac:spMkLst>
            <pc:docMk/>
            <pc:sldMk cId="2580583392" sldId="266"/>
            <ac:spMk id="2" creationId="{7BEA945F-2A82-4465-B64D-B2AA5E0F2373}"/>
          </ac:spMkLst>
        </pc:spChg>
        <pc:spChg chg="add mod">
          <ac:chgData name="Jerish B" userId="bc9a5334fe81bba9" providerId="LiveId" clId="{8E98201C-F323-4A28-9F50-978AD4D2E6D9}" dt="2021-06-21T14:20:09.918" v="902" actId="12"/>
          <ac:spMkLst>
            <pc:docMk/>
            <pc:sldMk cId="2580583392" sldId="266"/>
            <ac:spMk id="4" creationId="{060FCFCC-91F6-4A33-B618-1BC1307FC068}"/>
          </ac:spMkLst>
        </pc:spChg>
        <pc:picChg chg="add mod">
          <ac:chgData name="Jerish B" userId="bc9a5334fe81bba9" providerId="LiveId" clId="{8E98201C-F323-4A28-9F50-978AD4D2E6D9}" dt="2021-06-21T13:58:05.834" v="321" actId="1076"/>
          <ac:picMkLst>
            <pc:docMk/>
            <pc:sldMk cId="2580583392" sldId="266"/>
            <ac:picMk id="6" creationId="{B816AE3F-5485-4639-ABFE-F16A2B8B42AA}"/>
          </ac:picMkLst>
        </pc:picChg>
      </pc:sldChg>
      <pc:sldChg chg="addSp modSp new mod">
        <pc:chgData name="Jerish B" userId="bc9a5334fe81bba9" providerId="LiveId" clId="{8E98201C-F323-4A28-9F50-978AD4D2E6D9}" dt="2021-06-21T14:24:15.844" v="910" actId="207"/>
        <pc:sldMkLst>
          <pc:docMk/>
          <pc:sldMk cId="3157846295" sldId="267"/>
        </pc:sldMkLst>
        <pc:spChg chg="mod">
          <ac:chgData name="Jerish B" userId="bc9a5334fe81bba9" providerId="LiveId" clId="{8E98201C-F323-4A28-9F50-978AD4D2E6D9}" dt="2021-06-21T14:24:15.844" v="910" actId="207"/>
          <ac:spMkLst>
            <pc:docMk/>
            <pc:sldMk cId="3157846295" sldId="267"/>
            <ac:spMk id="2" creationId="{A3609265-0398-484A-89FE-4B7566B111D1}"/>
          </ac:spMkLst>
        </pc:spChg>
        <pc:spChg chg="add mod">
          <ac:chgData name="Jerish B" userId="bc9a5334fe81bba9" providerId="LiveId" clId="{8E98201C-F323-4A28-9F50-978AD4D2E6D9}" dt="2021-06-21T14:01:32.597" v="406" actId="123"/>
          <ac:spMkLst>
            <pc:docMk/>
            <pc:sldMk cId="3157846295" sldId="267"/>
            <ac:spMk id="3" creationId="{9D34A39B-CE37-46D7-80E6-657F3951188E}"/>
          </ac:spMkLst>
        </pc:spChg>
      </pc:sldChg>
      <pc:sldChg chg="addSp delSp modSp new mod">
        <pc:chgData name="Jerish B" userId="bc9a5334fe81bba9" providerId="LiveId" clId="{8E98201C-F323-4A28-9F50-978AD4D2E6D9}" dt="2021-06-21T14:01:57.904" v="412" actId="1076"/>
        <pc:sldMkLst>
          <pc:docMk/>
          <pc:sldMk cId="3923741712" sldId="268"/>
        </pc:sldMkLst>
        <pc:spChg chg="del mod">
          <ac:chgData name="Jerish B" userId="bc9a5334fe81bba9" providerId="LiveId" clId="{8E98201C-F323-4A28-9F50-978AD4D2E6D9}" dt="2021-06-21T14:01:41.840" v="409" actId="478"/>
          <ac:spMkLst>
            <pc:docMk/>
            <pc:sldMk cId="3923741712" sldId="268"/>
            <ac:spMk id="2" creationId="{379617A1-BA1F-470E-8FB9-D426366B3A72}"/>
          </ac:spMkLst>
        </pc:spChg>
        <pc:picChg chg="add mod">
          <ac:chgData name="Jerish B" userId="bc9a5334fe81bba9" providerId="LiveId" clId="{8E98201C-F323-4A28-9F50-978AD4D2E6D9}" dt="2021-06-21T14:01:57.904" v="412" actId="1076"/>
          <ac:picMkLst>
            <pc:docMk/>
            <pc:sldMk cId="3923741712" sldId="268"/>
            <ac:picMk id="4" creationId="{6BC1D1BE-F367-410D-8544-ACA948F9BD7D}"/>
          </ac:picMkLst>
        </pc:picChg>
      </pc:sldChg>
      <pc:sldChg chg="addSp modSp new mod">
        <pc:chgData name="Jerish B" userId="bc9a5334fe81bba9" providerId="LiveId" clId="{8E98201C-F323-4A28-9F50-978AD4D2E6D9}" dt="2021-06-21T14:04:25.761" v="441" actId="1076"/>
        <pc:sldMkLst>
          <pc:docMk/>
          <pc:sldMk cId="3210516225" sldId="269"/>
        </pc:sldMkLst>
        <pc:spChg chg="mod">
          <ac:chgData name="Jerish B" userId="bc9a5334fe81bba9" providerId="LiveId" clId="{8E98201C-F323-4A28-9F50-978AD4D2E6D9}" dt="2021-06-21T14:02:58.980" v="422" actId="14100"/>
          <ac:spMkLst>
            <pc:docMk/>
            <pc:sldMk cId="3210516225" sldId="269"/>
            <ac:spMk id="2" creationId="{4814A8F0-73C5-4D2F-A25E-66F62732A899}"/>
          </ac:spMkLst>
        </pc:spChg>
        <pc:spChg chg="add mod">
          <ac:chgData name="Jerish B" userId="bc9a5334fe81bba9" providerId="LiveId" clId="{8E98201C-F323-4A28-9F50-978AD4D2E6D9}" dt="2021-06-21T14:04:05.519" v="435" actId="207"/>
          <ac:spMkLst>
            <pc:docMk/>
            <pc:sldMk cId="3210516225" sldId="269"/>
            <ac:spMk id="4" creationId="{411BC851-7F25-448F-A283-D9EEBD2764D6}"/>
          </ac:spMkLst>
        </pc:spChg>
        <pc:picChg chg="add mod">
          <ac:chgData name="Jerish B" userId="bc9a5334fe81bba9" providerId="LiveId" clId="{8E98201C-F323-4A28-9F50-978AD4D2E6D9}" dt="2021-06-21T14:04:25.761" v="441" actId="1076"/>
          <ac:picMkLst>
            <pc:docMk/>
            <pc:sldMk cId="3210516225" sldId="269"/>
            <ac:picMk id="6" creationId="{0AF9B95B-2331-4EB6-BD7B-A56661752046}"/>
          </ac:picMkLst>
        </pc:picChg>
      </pc:sldChg>
      <pc:sldChg chg="addSp delSp modSp new mod">
        <pc:chgData name="Jerish B" userId="bc9a5334fe81bba9" providerId="LiveId" clId="{8E98201C-F323-4A28-9F50-978AD4D2E6D9}" dt="2021-06-21T14:07:07.508" v="660" actId="123"/>
        <pc:sldMkLst>
          <pc:docMk/>
          <pc:sldMk cId="3826390680" sldId="270"/>
        </pc:sldMkLst>
        <pc:spChg chg="del mod">
          <ac:chgData name="Jerish B" userId="bc9a5334fe81bba9" providerId="LiveId" clId="{8E98201C-F323-4A28-9F50-978AD4D2E6D9}" dt="2021-06-21T14:04:38.152" v="444" actId="478"/>
          <ac:spMkLst>
            <pc:docMk/>
            <pc:sldMk cId="3826390680" sldId="270"/>
            <ac:spMk id="2" creationId="{C31B55C4-92F6-4871-BE54-92E595486ED9}"/>
          </ac:spMkLst>
        </pc:spChg>
        <pc:spChg chg="add mod">
          <ac:chgData name="Jerish B" userId="bc9a5334fe81bba9" providerId="LiveId" clId="{8E98201C-F323-4A28-9F50-978AD4D2E6D9}" dt="2021-06-21T14:07:07.508" v="660" actId="123"/>
          <ac:spMkLst>
            <pc:docMk/>
            <pc:sldMk cId="3826390680" sldId="270"/>
            <ac:spMk id="7" creationId="{2FB236B2-3C90-482B-8B0C-56A2E13BED26}"/>
          </ac:spMkLst>
        </pc:spChg>
        <pc:picChg chg="add mod">
          <ac:chgData name="Jerish B" userId="bc9a5334fe81bba9" providerId="LiveId" clId="{8E98201C-F323-4A28-9F50-978AD4D2E6D9}" dt="2021-06-21T14:05:41.741" v="455" actId="14100"/>
          <ac:picMkLst>
            <pc:docMk/>
            <pc:sldMk cId="3826390680" sldId="270"/>
            <ac:picMk id="4" creationId="{3CBC271A-B463-4F8C-994A-26CF7405FE0B}"/>
          </ac:picMkLst>
        </pc:picChg>
        <pc:picChg chg="add mod">
          <ac:chgData name="Jerish B" userId="bc9a5334fe81bba9" providerId="LiveId" clId="{8E98201C-F323-4A28-9F50-978AD4D2E6D9}" dt="2021-06-21T14:05:35.819" v="454" actId="14100"/>
          <ac:picMkLst>
            <pc:docMk/>
            <pc:sldMk cId="3826390680" sldId="270"/>
            <ac:picMk id="6" creationId="{7FF208D0-F2CB-40F6-B0E0-0EF6E2E9D299}"/>
          </ac:picMkLst>
        </pc:picChg>
      </pc:sldChg>
      <pc:sldChg chg="addSp delSp modSp new mod">
        <pc:chgData name="Jerish B" userId="bc9a5334fe81bba9" providerId="LiveId" clId="{8E98201C-F323-4A28-9F50-978AD4D2E6D9}" dt="2021-06-21T14:08:45.805" v="678" actId="14100"/>
        <pc:sldMkLst>
          <pc:docMk/>
          <pc:sldMk cId="4237321223" sldId="271"/>
        </pc:sldMkLst>
        <pc:spChg chg="del mod">
          <ac:chgData name="Jerish B" userId="bc9a5334fe81bba9" providerId="LiveId" clId="{8E98201C-F323-4A28-9F50-978AD4D2E6D9}" dt="2021-06-21T14:07:34.440" v="663" actId="478"/>
          <ac:spMkLst>
            <pc:docMk/>
            <pc:sldMk cId="4237321223" sldId="271"/>
            <ac:spMk id="2" creationId="{7409A7A7-BA82-4549-9700-0F9304AFCDC4}"/>
          </ac:spMkLst>
        </pc:spChg>
        <pc:picChg chg="add mod">
          <ac:chgData name="Jerish B" userId="bc9a5334fe81bba9" providerId="LiveId" clId="{8E98201C-F323-4A28-9F50-978AD4D2E6D9}" dt="2021-06-21T14:07:47.507" v="666" actId="1076"/>
          <ac:picMkLst>
            <pc:docMk/>
            <pc:sldMk cId="4237321223" sldId="271"/>
            <ac:picMk id="4" creationId="{C244930E-8200-4903-AA7C-C17A6C68E34F}"/>
          </ac:picMkLst>
        </pc:picChg>
        <pc:picChg chg="add mod">
          <ac:chgData name="Jerish B" userId="bc9a5334fe81bba9" providerId="LiveId" clId="{8E98201C-F323-4A28-9F50-978AD4D2E6D9}" dt="2021-06-21T14:08:07.354" v="671" actId="14100"/>
          <ac:picMkLst>
            <pc:docMk/>
            <pc:sldMk cId="4237321223" sldId="271"/>
            <ac:picMk id="6" creationId="{F77799C4-5F0E-4B85-B67C-A4B47F7BC747}"/>
          </ac:picMkLst>
        </pc:picChg>
        <pc:picChg chg="add mod">
          <ac:chgData name="Jerish B" userId="bc9a5334fe81bba9" providerId="LiveId" clId="{8E98201C-F323-4A28-9F50-978AD4D2E6D9}" dt="2021-06-21T14:08:45.805" v="678" actId="14100"/>
          <ac:picMkLst>
            <pc:docMk/>
            <pc:sldMk cId="4237321223" sldId="271"/>
            <ac:picMk id="8" creationId="{77943BD0-67AB-41B2-B892-CE6ACB2BE6FF}"/>
          </ac:picMkLst>
        </pc:picChg>
      </pc:sldChg>
      <pc:sldChg chg="addSp delSp modSp new mod">
        <pc:chgData name="Jerish B" userId="bc9a5334fe81bba9" providerId="LiveId" clId="{8E98201C-F323-4A28-9F50-978AD4D2E6D9}" dt="2021-06-21T14:10:26.767" v="721" actId="14100"/>
        <pc:sldMkLst>
          <pc:docMk/>
          <pc:sldMk cId="1915512887" sldId="272"/>
        </pc:sldMkLst>
        <pc:spChg chg="del mod">
          <ac:chgData name="Jerish B" userId="bc9a5334fe81bba9" providerId="LiveId" clId="{8E98201C-F323-4A28-9F50-978AD4D2E6D9}" dt="2021-06-21T14:09:08.959" v="681" actId="478"/>
          <ac:spMkLst>
            <pc:docMk/>
            <pc:sldMk cId="1915512887" sldId="272"/>
            <ac:spMk id="2" creationId="{C6F0D150-A6B1-407C-984B-D7CD9842224D}"/>
          </ac:spMkLst>
        </pc:spChg>
        <pc:spChg chg="add mod">
          <ac:chgData name="Jerish B" userId="bc9a5334fe81bba9" providerId="LiveId" clId="{8E98201C-F323-4A28-9F50-978AD4D2E6D9}" dt="2021-06-21T14:10:06.819" v="715" actId="2711"/>
          <ac:spMkLst>
            <pc:docMk/>
            <pc:sldMk cId="1915512887" sldId="272"/>
            <ac:spMk id="3" creationId="{575A47EC-8242-41A7-8041-C1D8AA47D952}"/>
          </ac:spMkLst>
        </pc:spChg>
        <pc:picChg chg="add mod">
          <ac:chgData name="Jerish B" userId="bc9a5334fe81bba9" providerId="LiveId" clId="{8E98201C-F323-4A28-9F50-978AD4D2E6D9}" dt="2021-06-21T14:10:26.767" v="721" actId="14100"/>
          <ac:picMkLst>
            <pc:docMk/>
            <pc:sldMk cId="1915512887" sldId="272"/>
            <ac:picMk id="5" creationId="{0E00B9D7-A8C4-4BB2-B3F3-CD1B80325C11}"/>
          </ac:picMkLst>
        </pc:picChg>
      </pc:sldChg>
      <pc:sldChg chg="addSp modSp new mod">
        <pc:chgData name="Jerish B" userId="bc9a5334fe81bba9" providerId="LiveId" clId="{8E98201C-F323-4A28-9F50-978AD4D2E6D9}" dt="2021-06-21T14:11:20.715" v="749" actId="14100"/>
        <pc:sldMkLst>
          <pc:docMk/>
          <pc:sldMk cId="317619739" sldId="273"/>
        </pc:sldMkLst>
        <pc:spChg chg="mod">
          <ac:chgData name="Jerish B" userId="bc9a5334fe81bba9" providerId="LiveId" clId="{8E98201C-F323-4A28-9F50-978AD4D2E6D9}" dt="2021-06-21T14:11:08.049" v="746" actId="1076"/>
          <ac:spMkLst>
            <pc:docMk/>
            <pc:sldMk cId="317619739" sldId="273"/>
            <ac:spMk id="2" creationId="{4C1E1C8A-889B-4BD6-9280-C781964575F0}"/>
          </ac:spMkLst>
        </pc:spChg>
        <pc:picChg chg="add mod">
          <ac:chgData name="Jerish B" userId="bc9a5334fe81bba9" providerId="LiveId" clId="{8E98201C-F323-4A28-9F50-978AD4D2E6D9}" dt="2021-06-21T14:11:20.715" v="749" actId="14100"/>
          <ac:picMkLst>
            <pc:docMk/>
            <pc:sldMk cId="317619739" sldId="273"/>
            <ac:picMk id="4" creationId="{EB81AA68-9205-472F-9CF2-196DAD1D867E}"/>
          </ac:picMkLst>
        </pc:picChg>
      </pc:sldChg>
      <pc:sldChg chg="addSp modSp new mod">
        <pc:chgData name="Jerish B" userId="bc9a5334fe81bba9" providerId="LiveId" clId="{8E98201C-F323-4A28-9F50-978AD4D2E6D9}" dt="2021-06-21T14:13:08.736" v="795" actId="20577"/>
        <pc:sldMkLst>
          <pc:docMk/>
          <pc:sldMk cId="2355277248" sldId="274"/>
        </pc:sldMkLst>
        <pc:spChg chg="mod">
          <ac:chgData name="Jerish B" userId="bc9a5334fe81bba9" providerId="LiveId" clId="{8E98201C-F323-4A28-9F50-978AD4D2E6D9}" dt="2021-06-21T14:11:55.031" v="767" actId="14100"/>
          <ac:spMkLst>
            <pc:docMk/>
            <pc:sldMk cId="2355277248" sldId="274"/>
            <ac:spMk id="2" creationId="{DD156096-0439-4B60-945E-32BD00480AFA}"/>
          </ac:spMkLst>
        </pc:spChg>
        <pc:spChg chg="add mod">
          <ac:chgData name="Jerish B" userId="bc9a5334fe81bba9" providerId="LiveId" clId="{8E98201C-F323-4A28-9F50-978AD4D2E6D9}" dt="2021-06-21T14:13:08.736" v="795" actId="20577"/>
          <ac:spMkLst>
            <pc:docMk/>
            <pc:sldMk cId="2355277248" sldId="274"/>
            <ac:spMk id="3" creationId="{10B01A4D-0BCF-4F10-B960-CBBC1243A9D2}"/>
          </ac:spMkLst>
        </pc:spChg>
      </pc:sldChg>
      <pc:sldChg chg="addSp delSp modSp new mod">
        <pc:chgData name="Jerish B" userId="bc9a5334fe81bba9" providerId="LiveId" clId="{8E98201C-F323-4A28-9F50-978AD4D2E6D9}" dt="2021-06-21T14:16:22.315" v="857" actId="12"/>
        <pc:sldMkLst>
          <pc:docMk/>
          <pc:sldMk cId="3019762685" sldId="275"/>
        </pc:sldMkLst>
        <pc:spChg chg="del mod">
          <ac:chgData name="Jerish B" userId="bc9a5334fe81bba9" providerId="LiveId" clId="{8E98201C-F323-4A28-9F50-978AD4D2E6D9}" dt="2021-06-21T14:13:31.470" v="798" actId="478"/>
          <ac:spMkLst>
            <pc:docMk/>
            <pc:sldMk cId="3019762685" sldId="275"/>
            <ac:spMk id="2" creationId="{6D47F84D-83B3-4E10-BFCB-C1D96DC88790}"/>
          </ac:spMkLst>
        </pc:spChg>
        <pc:spChg chg="add mod">
          <ac:chgData name="Jerish B" userId="bc9a5334fe81bba9" providerId="LiveId" clId="{8E98201C-F323-4A28-9F50-978AD4D2E6D9}" dt="2021-06-21T14:16:22.315" v="857" actId="12"/>
          <ac:spMkLst>
            <pc:docMk/>
            <pc:sldMk cId="3019762685" sldId="275"/>
            <ac:spMk id="3" creationId="{E6E0B6F1-B28E-4D6F-A0B0-2757DF4DD3F8}"/>
          </ac:spMkLst>
        </pc:spChg>
      </pc:sldChg>
      <pc:sldChg chg="addSp delSp modSp new mod">
        <pc:chgData name="Jerish B" userId="bc9a5334fe81bba9" providerId="LiveId" clId="{8E98201C-F323-4A28-9F50-978AD4D2E6D9}" dt="2021-06-21T14:18:52.917" v="896" actId="12"/>
        <pc:sldMkLst>
          <pc:docMk/>
          <pc:sldMk cId="4253336440" sldId="276"/>
        </pc:sldMkLst>
        <pc:spChg chg="del mod">
          <ac:chgData name="Jerish B" userId="bc9a5334fe81bba9" providerId="LiveId" clId="{8E98201C-F323-4A28-9F50-978AD4D2E6D9}" dt="2021-06-21T14:17:15.786" v="862" actId="478"/>
          <ac:spMkLst>
            <pc:docMk/>
            <pc:sldMk cId="4253336440" sldId="276"/>
            <ac:spMk id="2" creationId="{C2C62863-A896-4441-A55D-A049850488E1}"/>
          </ac:spMkLst>
        </pc:spChg>
        <pc:spChg chg="add mod">
          <ac:chgData name="Jerish B" userId="bc9a5334fe81bba9" providerId="LiveId" clId="{8E98201C-F323-4A28-9F50-978AD4D2E6D9}" dt="2021-06-21T14:18:52.917" v="896" actId="12"/>
          <ac:spMkLst>
            <pc:docMk/>
            <pc:sldMk cId="4253336440" sldId="276"/>
            <ac:spMk id="3" creationId="{B0D550C4-EF0F-4EC5-BEFE-4AA9B5D0E85E}"/>
          </ac:spMkLst>
        </pc:spChg>
      </pc:sldChg>
      <pc:sldChg chg="addSp delSp modSp new mod">
        <pc:chgData name="Jerish B" userId="bc9a5334fe81bba9" providerId="LiveId" clId="{8E98201C-F323-4A28-9F50-978AD4D2E6D9}" dt="2021-06-21T14:23:05.937" v="909" actId="1076"/>
        <pc:sldMkLst>
          <pc:docMk/>
          <pc:sldMk cId="2953356848" sldId="277"/>
        </pc:sldMkLst>
        <pc:spChg chg="del mod">
          <ac:chgData name="Jerish B" userId="bc9a5334fe81bba9" providerId="LiveId" clId="{8E98201C-F323-4A28-9F50-978AD4D2E6D9}" dt="2021-06-21T14:19:07.262" v="899" actId="478"/>
          <ac:spMkLst>
            <pc:docMk/>
            <pc:sldMk cId="2953356848" sldId="277"/>
            <ac:spMk id="2" creationId="{21048303-BAC1-40FA-A37F-7F211DEA678B}"/>
          </ac:spMkLst>
        </pc:spChg>
        <pc:picChg chg="add del">
          <ac:chgData name="Jerish B" userId="bc9a5334fe81bba9" providerId="LiveId" clId="{8E98201C-F323-4A28-9F50-978AD4D2E6D9}" dt="2021-06-21T14:22:37.607" v="904" actId="478"/>
          <ac:picMkLst>
            <pc:docMk/>
            <pc:sldMk cId="2953356848" sldId="277"/>
            <ac:picMk id="1026" creationId="{0570BEFE-F00D-4F1C-A958-71FF0B3CBCB4}"/>
          </ac:picMkLst>
        </pc:picChg>
        <pc:picChg chg="add mod">
          <ac:chgData name="Jerish B" userId="bc9a5334fe81bba9" providerId="LiveId" clId="{8E98201C-F323-4A28-9F50-978AD4D2E6D9}" dt="2021-06-21T14:23:05.937" v="909" actId="1076"/>
          <ac:picMkLst>
            <pc:docMk/>
            <pc:sldMk cId="2953356848" sldId="277"/>
            <ac:picMk id="1028" creationId="{F52A57BA-A14A-4252-A6F0-1DB394C0DA1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51438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855300" y="1756525"/>
            <a:ext cx="7433400" cy="16305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2"/>
            </a:gs>
            <a:gs pos="100000">
              <a:schemeClr val="accent3"/>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1pPr>
            <a:lvl2pPr lvl="1"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2pPr>
            <a:lvl3pPr lvl="2"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3pPr>
            <a:lvl4pPr lvl="3"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4pPr>
            <a:lvl5pPr lvl="4"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5pPr>
            <a:lvl6pPr lvl="5"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6pPr>
            <a:lvl7pPr lvl="6"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7pPr>
            <a:lvl8pPr lvl="7"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8pPr>
            <a:lvl9pPr lvl="8"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9pPr>
          </a:lstStyle>
          <a:p>
            <a:endParaRPr/>
          </a:p>
        </p:txBody>
      </p:sp>
      <p:sp>
        <p:nvSpPr>
          <p:cNvPr id="7" name="Google Shape;7;p1"/>
          <p:cNvSpPr txBox="1">
            <a:spLocks noGrp="1"/>
          </p:cNvSpPr>
          <p:nvPr>
            <p:ph type="body" idx="1"/>
          </p:nvPr>
        </p:nvSpPr>
        <p:spPr>
          <a:xfrm>
            <a:off x="855300" y="1506347"/>
            <a:ext cx="74334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1pPr>
            <a:lvl2pPr marL="914400" lvl="1" indent="-381000" rtl="0">
              <a:lnSpc>
                <a:spcPct val="115000"/>
              </a:lnSpc>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2pPr>
            <a:lvl3pPr marL="1371600" lvl="2" indent="-381000" rtl="0">
              <a:lnSpc>
                <a:spcPct val="115000"/>
              </a:lnSpc>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marL="1828800" lvl="3" indent="-381000" rtl="0">
              <a:lnSpc>
                <a:spcPct val="115000"/>
              </a:lnSpc>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marL="2286000" lvl="4" indent="-381000" rtl="0">
              <a:lnSpc>
                <a:spcPct val="115000"/>
              </a:lnSpc>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marL="2743200" lvl="5" indent="-381000" rtl="0">
              <a:lnSpc>
                <a:spcPct val="115000"/>
              </a:lnSpc>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marL="3200400" lvl="6" indent="-381000" rtl="0">
              <a:lnSpc>
                <a:spcPct val="115000"/>
              </a:lnSpc>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marL="3657600" lvl="7" indent="-381000" rtl="0">
              <a:lnSpc>
                <a:spcPct val="115000"/>
              </a:lnSpc>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marL="4114800" lvl="8" indent="-381000" rtl="0">
              <a:lnSpc>
                <a:spcPct val="115000"/>
              </a:lnSpc>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dk2"/>
                </a:solidFill>
                <a:latin typeface="Inria Sans Light"/>
                <a:ea typeface="Inria Sans Light"/>
                <a:cs typeface="Inria Sans Light"/>
                <a:sym typeface="Inria Sans Light"/>
              </a:defRPr>
            </a:lvl1pPr>
            <a:lvl2pPr lvl="1" algn="r" rtl="0">
              <a:buNone/>
              <a:defRPr sz="1300">
                <a:solidFill>
                  <a:schemeClr val="dk2"/>
                </a:solidFill>
                <a:latin typeface="Inria Sans Light"/>
                <a:ea typeface="Inria Sans Light"/>
                <a:cs typeface="Inria Sans Light"/>
                <a:sym typeface="Inria Sans Light"/>
              </a:defRPr>
            </a:lvl2pPr>
            <a:lvl3pPr lvl="2" algn="r" rtl="0">
              <a:buNone/>
              <a:defRPr sz="1300">
                <a:solidFill>
                  <a:schemeClr val="dk2"/>
                </a:solidFill>
                <a:latin typeface="Inria Sans Light"/>
                <a:ea typeface="Inria Sans Light"/>
                <a:cs typeface="Inria Sans Light"/>
                <a:sym typeface="Inria Sans Light"/>
              </a:defRPr>
            </a:lvl3pPr>
            <a:lvl4pPr lvl="3" algn="r" rtl="0">
              <a:buNone/>
              <a:defRPr sz="1300">
                <a:solidFill>
                  <a:schemeClr val="dk2"/>
                </a:solidFill>
                <a:latin typeface="Inria Sans Light"/>
                <a:ea typeface="Inria Sans Light"/>
                <a:cs typeface="Inria Sans Light"/>
                <a:sym typeface="Inria Sans Light"/>
              </a:defRPr>
            </a:lvl4pPr>
            <a:lvl5pPr lvl="4" algn="r" rtl="0">
              <a:buNone/>
              <a:defRPr sz="1300">
                <a:solidFill>
                  <a:schemeClr val="dk2"/>
                </a:solidFill>
                <a:latin typeface="Inria Sans Light"/>
                <a:ea typeface="Inria Sans Light"/>
                <a:cs typeface="Inria Sans Light"/>
                <a:sym typeface="Inria Sans Light"/>
              </a:defRPr>
            </a:lvl5pPr>
            <a:lvl6pPr lvl="5" algn="r" rtl="0">
              <a:buNone/>
              <a:defRPr sz="1300">
                <a:solidFill>
                  <a:schemeClr val="dk2"/>
                </a:solidFill>
                <a:latin typeface="Inria Sans Light"/>
                <a:ea typeface="Inria Sans Light"/>
                <a:cs typeface="Inria Sans Light"/>
                <a:sym typeface="Inria Sans Light"/>
              </a:defRPr>
            </a:lvl6pPr>
            <a:lvl7pPr lvl="6" algn="r" rtl="0">
              <a:buNone/>
              <a:defRPr sz="1300">
                <a:solidFill>
                  <a:schemeClr val="dk2"/>
                </a:solidFill>
                <a:latin typeface="Inria Sans Light"/>
                <a:ea typeface="Inria Sans Light"/>
                <a:cs typeface="Inria Sans Light"/>
                <a:sym typeface="Inria Sans Light"/>
              </a:defRPr>
            </a:lvl7pPr>
            <a:lvl8pPr lvl="7" algn="r" rtl="0">
              <a:buNone/>
              <a:defRPr sz="1300">
                <a:solidFill>
                  <a:schemeClr val="dk2"/>
                </a:solidFill>
                <a:latin typeface="Inria Sans Light"/>
                <a:ea typeface="Inria Sans Light"/>
                <a:cs typeface="Inria Sans Light"/>
                <a:sym typeface="Inria Sans Light"/>
              </a:defRPr>
            </a:lvl8pPr>
            <a:lvl9pPr lvl="8" algn="r" rtl="0">
              <a:buNone/>
              <a:defRPr sz="1300">
                <a:solidFill>
                  <a:schemeClr val="dk2"/>
                </a:solidFill>
                <a:latin typeface="Inria Sans Light"/>
                <a:ea typeface="Inria Sans Light"/>
                <a:cs typeface="Inria Sans Light"/>
                <a:sym typeface="Inria Sans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x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1247552" y="1233377"/>
            <a:ext cx="7315201" cy="182171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dirty="0">
                <a:solidFill>
                  <a:schemeClr val="tx1"/>
                </a:solidFill>
              </a:rPr>
              <a:t>    RATINGS PREDICTION PROJECT</a:t>
            </a:r>
            <a:endParaRPr sz="3200" dirty="0">
              <a:solidFill>
                <a:schemeClr val="tx1"/>
              </a:solidFill>
            </a:endParaRPr>
          </a:p>
        </p:txBody>
      </p:sp>
      <p:sp>
        <p:nvSpPr>
          <p:cNvPr id="2" name="TextBox 1">
            <a:extLst>
              <a:ext uri="{FF2B5EF4-FFF2-40B4-BE49-F238E27FC236}">
                <a16:creationId xmlns:a16="http://schemas.microsoft.com/office/drawing/2014/main" id="{936CA4A5-7D70-4B80-9740-58049DBAC6BE}"/>
              </a:ext>
            </a:extLst>
          </p:cNvPr>
          <p:cNvSpPr txBox="1"/>
          <p:nvPr/>
        </p:nvSpPr>
        <p:spPr>
          <a:xfrm>
            <a:off x="6110177" y="2877879"/>
            <a:ext cx="2565990" cy="1877437"/>
          </a:xfrm>
          <a:prstGeom prst="rect">
            <a:avLst/>
          </a:prstGeom>
          <a:noFill/>
        </p:spPr>
        <p:txBody>
          <a:bodyPr wrap="square" rtlCol="0">
            <a:spAutoFit/>
          </a:bodyPr>
          <a:lstStyle/>
          <a:p>
            <a:endParaRPr lang="en-US" dirty="0"/>
          </a:p>
          <a:p>
            <a:endParaRPr lang="en-US" dirty="0"/>
          </a:p>
          <a:p>
            <a:endParaRPr lang="en-US" dirty="0"/>
          </a:p>
          <a:p>
            <a:endParaRPr lang="en-US" dirty="0"/>
          </a:p>
          <a:p>
            <a:r>
              <a:rPr lang="en-US" sz="2000" dirty="0">
                <a:latin typeface="Inria Serif" panose="020B0604020202020204" charset="0"/>
              </a:rPr>
              <a:t>SUBMITTED BY,</a:t>
            </a:r>
          </a:p>
          <a:p>
            <a:endParaRPr lang="en-US" sz="2000" dirty="0">
              <a:latin typeface="Inria Serif" panose="020B0604020202020204" charset="0"/>
            </a:endParaRPr>
          </a:p>
          <a:p>
            <a:r>
              <a:rPr lang="en-US" sz="2000" dirty="0">
                <a:latin typeface="Inria Serif" panose="020B0604020202020204" charset="0"/>
              </a:rPr>
              <a:t>SALMAN PRADHAN</a:t>
            </a:r>
            <a:endParaRPr lang="en-IN" sz="2000" dirty="0">
              <a:latin typeface="Inria Serif"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036293-41D5-4761-9E77-30FC77455165}"/>
              </a:ext>
            </a:extLst>
          </p:cNvPr>
          <p:cNvPicPr>
            <a:picLocks noChangeAspect="1"/>
          </p:cNvPicPr>
          <p:nvPr/>
        </p:nvPicPr>
        <p:blipFill>
          <a:blip r:embed="rId2"/>
          <a:stretch>
            <a:fillRect/>
          </a:stretch>
        </p:blipFill>
        <p:spPr>
          <a:xfrm>
            <a:off x="364402" y="272780"/>
            <a:ext cx="8216721" cy="1549940"/>
          </a:xfrm>
          <a:prstGeom prst="rect">
            <a:avLst/>
          </a:prstGeom>
        </p:spPr>
      </p:pic>
      <p:pic>
        <p:nvPicPr>
          <p:cNvPr id="6" name="Picture 5">
            <a:extLst>
              <a:ext uri="{FF2B5EF4-FFF2-40B4-BE49-F238E27FC236}">
                <a16:creationId xmlns:a16="http://schemas.microsoft.com/office/drawing/2014/main" id="{06FCDC7C-9B57-465B-A85D-47E733690091}"/>
              </a:ext>
            </a:extLst>
          </p:cNvPr>
          <p:cNvPicPr>
            <a:picLocks noChangeAspect="1"/>
          </p:cNvPicPr>
          <p:nvPr/>
        </p:nvPicPr>
        <p:blipFill>
          <a:blip r:embed="rId3"/>
          <a:stretch>
            <a:fillRect/>
          </a:stretch>
        </p:blipFill>
        <p:spPr>
          <a:xfrm>
            <a:off x="364402" y="1996139"/>
            <a:ext cx="3978773" cy="2874581"/>
          </a:xfrm>
          <a:prstGeom prst="rect">
            <a:avLst/>
          </a:prstGeom>
        </p:spPr>
      </p:pic>
      <p:pic>
        <p:nvPicPr>
          <p:cNvPr id="8" name="Picture 7">
            <a:extLst>
              <a:ext uri="{FF2B5EF4-FFF2-40B4-BE49-F238E27FC236}">
                <a16:creationId xmlns:a16="http://schemas.microsoft.com/office/drawing/2014/main" id="{E0CBBC05-377D-4BCE-B8AC-C70CE0647770}"/>
              </a:ext>
            </a:extLst>
          </p:cNvPr>
          <p:cNvPicPr>
            <a:picLocks noChangeAspect="1"/>
          </p:cNvPicPr>
          <p:nvPr/>
        </p:nvPicPr>
        <p:blipFill>
          <a:blip r:embed="rId4"/>
          <a:stretch>
            <a:fillRect/>
          </a:stretch>
        </p:blipFill>
        <p:spPr>
          <a:xfrm>
            <a:off x="4572000" y="1966083"/>
            <a:ext cx="4020375" cy="2904637"/>
          </a:xfrm>
          <a:prstGeom prst="rect">
            <a:avLst/>
          </a:prstGeom>
        </p:spPr>
      </p:pic>
    </p:spTree>
    <p:extLst>
      <p:ext uri="{BB962C8B-B14F-4D97-AF65-F5344CB8AC3E}">
        <p14:creationId xmlns:p14="http://schemas.microsoft.com/office/powerpoint/2010/main" val="3984895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0FCFCC-91F6-4A33-B618-1BC1307FC068}"/>
              </a:ext>
            </a:extLst>
          </p:cNvPr>
          <p:cNvSpPr txBox="1"/>
          <p:nvPr/>
        </p:nvSpPr>
        <p:spPr>
          <a:xfrm>
            <a:off x="701748" y="255949"/>
            <a:ext cx="7917711" cy="3570208"/>
          </a:xfrm>
          <a:prstGeom prst="rect">
            <a:avLst/>
          </a:prstGeom>
          <a:noFill/>
        </p:spPr>
        <p:txBody>
          <a:bodyPr wrap="square">
            <a:spAutoFit/>
          </a:bodyPr>
          <a:lstStyle/>
          <a:p>
            <a:pPr marL="285750" indent="-285750">
              <a:buFont typeface="Wingdings" panose="05000000000000000000" pitchFamily="2" charset="2"/>
              <a:buChar char="q"/>
            </a:pPr>
            <a:r>
              <a:rPr lang="en-IN" sz="1600" b="1" i="0" u="none" strike="noStrike" baseline="0" dirty="0">
                <a:solidFill>
                  <a:schemeClr val="tx2">
                    <a:lumMod val="25000"/>
                  </a:schemeClr>
                </a:solidFill>
                <a:latin typeface="Inria Serif" panose="020B0604020202020204" charset="0"/>
              </a:rPr>
              <a:t>Feature Extraction: </a:t>
            </a:r>
          </a:p>
          <a:p>
            <a:endParaRPr lang="en-IN" sz="1600" b="0" i="0" u="none" strike="noStrike" baseline="0" dirty="0">
              <a:solidFill>
                <a:schemeClr val="tx1">
                  <a:lumMod val="50000"/>
                </a:schemeClr>
              </a:solidFill>
              <a:latin typeface="Inria Serif" panose="020B0604020202020204" charset="0"/>
            </a:endParaRPr>
          </a:p>
          <a:p>
            <a:r>
              <a:rPr lang="en-US" sz="1600" b="1" i="0" u="none" strike="noStrike" baseline="0" dirty="0">
                <a:solidFill>
                  <a:schemeClr val="tx1">
                    <a:lumMod val="50000"/>
                  </a:schemeClr>
                </a:solidFill>
                <a:latin typeface="Goudy Old Style" panose="02020502050305020303" pitchFamily="18" charset="0"/>
              </a:rPr>
              <a:t>Here we can finally convert our text to numeric using </a:t>
            </a:r>
            <a:r>
              <a:rPr lang="en-US" sz="1600" b="1" i="0" u="none" strike="noStrike" baseline="0" dirty="0" err="1">
                <a:solidFill>
                  <a:schemeClr val="tx1">
                    <a:lumMod val="50000"/>
                  </a:schemeClr>
                </a:solidFill>
                <a:latin typeface="Goudy Old Style" panose="02020502050305020303" pitchFamily="18" charset="0"/>
              </a:rPr>
              <a:t>Tf-idf</a:t>
            </a:r>
            <a:r>
              <a:rPr lang="en-US" sz="1600" b="1" i="0" u="none" strike="noStrike" baseline="0" dirty="0">
                <a:solidFill>
                  <a:schemeClr val="tx1">
                    <a:lumMod val="50000"/>
                  </a:schemeClr>
                </a:solidFill>
                <a:latin typeface="Goudy Old Style" panose="02020502050305020303" pitchFamily="18" charset="0"/>
              </a:rPr>
              <a:t> Vectorizer. </a:t>
            </a:r>
          </a:p>
          <a:p>
            <a:endParaRPr lang="en-US" sz="1600" b="0" i="0" u="none" strike="noStrike" baseline="0" dirty="0">
              <a:solidFill>
                <a:schemeClr val="tx2">
                  <a:lumMod val="25000"/>
                </a:schemeClr>
              </a:solidFill>
              <a:latin typeface="Goudy Old Style" panose="02020502050305020303" pitchFamily="18" charset="0"/>
            </a:endParaRPr>
          </a:p>
          <a:p>
            <a:pPr marL="285750" indent="-285750">
              <a:buFont typeface="Wingdings" panose="05000000000000000000" pitchFamily="2" charset="2"/>
              <a:buChar char="q"/>
            </a:pPr>
            <a:r>
              <a:rPr lang="en-US" sz="1600" b="1" i="0" u="none" strike="noStrike" baseline="0" dirty="0">
                <a:solidFill>
                  <a:schemeClr val="tx2">
                    <a:lumMod val="25000"/>
                  </a:schemeClr>
                </a:solidFill>
                <a:latin typeface="Inria Serif" panose="020B0604020202020204" charset="0"/>
              </a:rPr>
              <a:t>Term Frequency Inverse Document Frequency (TF-IDF): </a:t>
            </a:r>
          </a:p>
          <a:p>
            <a:endParaRPr lang="en-US" sz="1600" b="0" i="0" u="none" strike="noStrike" baseline="0" dirty="0">
              <a:solidFill>
                <a:schemeClr val="tx1">
                  <a:lumMod val="50000"/>
                </a:schemeClr>
              </a:solidFill>
              <a:latin typeface="Inria Serif" panose="020B0604020202020204" charset="0"/>
            </a:endParaRPr>
          </a:p>
          <a:p>
            <a:r>
              <a:rPr lang="en-US" sz="1600" b="1" i="0" u="none" strike="noStrike" baseline="0" dirty="0">
                <a:solidFill>
                  <a:schemeClr val="tx1">
                    <a:lumMod val="50000"/>
                  </a:schemeClr>
                </a:solidFill>
                <a:latin typeface="Goudy Old Style" panose="02020502050305020303" pitchFamily="18" charset="0"/>
              </a:rPr>
              <a:t>This is very common algorithm to transform text into a meaningful representation of numbers which is used to fit machine algorithm for prediction. </a:t>
            </a: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IN" dirty="0"/>
          </a:p>
        </p:txBody>
      </p:sp>
      <p:pic>
        <p:nvPicPr>
          <p:cNvPr id="6" name="Picture 5">
            <a:extLst>
              <a:ext uri="{FF2B5EF4-FFF2-40B4-BE49-F238E27FC236}">
                <a16:creationId xmlns:a16="http://schemas.microsoft.com/office/drawing/2014/main" id="{B816AE3F-5485-4639-ABFE-F16A2B8B42AA}"/>
              </a:ext>
            </a:extLst>
          </p:cNvPr>
          <p:cNvPicPr>
            <a:picLocks noChangeAspect="1"/>
          </p:cNvPicPr>
          <p:nvPr/>
        </p:nvPicPr>
        <p:blipFill>
          <a:blip r:embed="rId2"/>
          <a:stretch>
            <a:fillRect/>
          </a:stretch>
        </p:blipFill>
        <p:spPr>
          <a:xfrm>
            <a:off x="463639" y="2429696"/>
            <a:ext cx="8216721" cy="2457855"/>
          </a:xfrm>
          <a:prstGeom prst="rect">
            <a:avLst/>
          </a:prstGeom>
        </p:spPr>
      </p:pic>
    </p:spTree>
    <p:extLst>
      <p:ext uri="{BB962C8B-B14F-4D97-AF65-F5344CB8AC3E}">
        <p14:creationId xmlns:p14="http://schemas.microsoft.com/office/powerpoint/2010/main" val="258058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09265-0398-484A-89FE-4B7566B111D1}"/>
              </a:ext>
            </a:extLst>
          </p:cNvPr>
          <p:cNvSpPr>
            <a:spLocks noGrp="1"/>
          </p:cNvSpPr>
          <p:nvPr>
            <p:ph type="ctrTitle"/>
          </p:nvPr>
        </p:nvSpPr>
        <p:spPr>
          <a:xfrm>
            <a:off x="304800" y="226828"/>
            <a:ext cx="8612372" cy="1240465"/>
          </a:xfrm>
        </p:spPr>
        <p:txBody>
          <a:bodyPr/>
          <a:lstStyle/>
          <a:p>
            <a:r>
              <a:rPr lang="en-US" sz="3200" dirty="0">
                <a:solidFill>
                  <a:schemeClr val="tx1">
                    <a:lumMod val="50000"/>
                  </a:schemeClr>
                </a:solidFill>
              </a:rPr>
              <a:t>HARDWARE AND SOFTWARE REQUIREMENTS AND TOOLS USED</a:t>
            </a:r>
            <a:endParaRPr lang="en-IN" sz="3200" dirty="0">
              <a:solidFill>
                <a:schemeClr val="tx1">
                  <a:lumMod val="50000"/>
                </a:schemeClr>
              </a:solidFill>
            </a:endParaRPr>
          </a:p>
        </p:txBody>
      </p:sp>
      <p:sp>
        <p:nvSpPr>
          <p:cNvPr id="3" name="TextBox 2">
            <a:extLst>
              <a:ext uri="{FF2B5EF4-FFF2-40B4-BE49-F238E27FC236}">
                <a16:creationId xmlns:a16="http://schemas.microsoft.com/office/drawing/2014/main" id="{9D34A39B-CE37-46D7-80E6-657F3951188E}"/>
              </a:ext>
            </a:extLst>
          </p:cNvPr>
          <p:cNvSpPr txBox="1"/>
          <p:nvPr/>
        </p:nvSpPr>
        <p:spPr>
          <a:xfrm>
            <a:off x="361507" y="1467293"/>
            <a:ext cx="8477693" cy="2308324"/>
          </a:xfrm>
          <a:prstGeom prst="rect">
            <a:avLst/>
          </a:prstGeom>
          <a:noFill/>
        </p:spPr>
        <p:txBody>
          <a:bodyPr wrap="square" rtlCol="0">
            <a:spAutoFit/>
          </a:bodyPr>
          <a:lstStyle/>
          <a:p>
            <a:pPr algn="l"/>
            <a:endParaRPr lang="en-IN" sz="1800" b="0" i="0" u="none" strike="noStrike" baseline="0" dirty="0">
              <a:solidFill>
                <a:srgbClr val="000000"/>
              </a:solidFill>
              <a:latin typeface="Calibri" panose="020F0502020204030204" pitchFamily="34"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For doing this project, the hardware used is a laptop with high end specification and a stable internet connection. While coming to software part, I had used anaconda navigator and in that I have used </a:t>
            </a:r>
            <a:r>
              <a:rPr lang="en-US" sz="1600" b="1" i="0" u="none" strike="noStrike" baseline="0" dirty="0" err="1">
                <a:solidFill>
                  <a:srgbClr val="000000"/>
                </a:solidFill>
                <a:latin typeface="Goudy Old Style" panose="02020502050305020303" pitchFamily="18" charset="0"/>
              </a:rPr>
              <a:t>Jupyter</a:t>
            </a:r>
            <a:r>
              <a:rPr lang="en-US" sz="1600" b="1" i="0" u="none" strike="noStrike" baseline="0" dirty="0">
                <a:solidFill>
                  <a:srgbClr val="000000"/>
                </a:solidFill>
                <a:latin typeface="Goudy Old Style" panose="02020502050305020303" pitchFamily="18" charset="0"/>
              </a:rPr>
              <a:t> notebook to do my python programming and analysis. </a:t>
            </a: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For using an CSV file, Microsoft excel is needed. In </a:t>
            </a:r>
            <a:r>
              <a:rPr lang="en-US" sz="1600" b="1" i="0" u="none" strike="noStrike" baseline="0" dirty="0" err="1">
                <a:solidFill>
                  <a:srgbClr val="000000"/>
                </a:solidFill>
                <a:latin typeface="Goudy Old Style" panose="02020502050305020303" pitchFamily="18" charset="0"/>
              </a:rPr>
              <a:t>Jupyter</a:t>
            </a:r>
            <a:r>
              <a:rPr lang="en-US" sz="1600" b="1" i="0" u="none" strike="noStrike" baseline="0" dirty="0">
                <a:solidFill>
                  <a:srgbClr val="000000"/>
                </a:solidFill>
                <a:latin typeface="Goudy Old Style" panose="02020502050305020303" pitchFamily="18" charset="0"/>
              </a:rPr>
              <a:t> notebook, I had used lots of python libraries to carry out this project and I have mentioned below with proper justification: </a:t>
            </a:r>
          </a:p>
          <a:p>
            <a:endParaRPr lang="en-IN" dirty="0"/>
          </a:p>
        </p:txBody>
      </p:sp>
    </p:spTree>
    <p:extLst>
      <p:ext uri="{BB962C8B-B14F-4D97-AF65-F5344CB8AC3E}">
        <p14:creationId xmlns:p14="http://schemas.microsoft.com/office/powerpoint/2010/main" val="3157846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C1D1BE-F367-410D-8544-ACA948F9BD7D}"/>
              </a:ext>
            </a:extLst>
          </p:cNvPr>
          <p:cNvPicPr>
            <a:picLocks noChangeAspect="1"/>
          </p:cNvPicPr>
          <p:nvPr/>
        </p:nvPicPr>
        <p:blipFill>
          <a:blip r:embed="rId2"/>
          <a:stretch>
            <a:fillRect/>
          </a:stretch>
        </p:blipFill>
        <p:spPr>
          <a:xfrm>
            <a:off x="463639" y="259809"/>
            <a:ext cx="8216721" cy="4623881"/>
          </a:xfrm>
          <a:prstGeom prst="rect">
            <a:avLst/>
          </a:prstGeom>
        </p:spPr>
      </p:pic>
    </p:spTree>
    <p:extLst>
      <p:ext uri="{BB962C8B-B14F-4D97-AF65-F5344CB8AC3E}">
        <p14:creationId xmlns:p14="http://schemas.microsoft.com/office/powerpoint/2010/main" val="3923741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A8F0-73C5-4D2F-A25E-66F62732A899}"/>
              </a:ext>
            </a:extLst>
          </p:cNvPr>
          <p:cNvSpPr>
            <a:spLocks noGrp="1"/>
          </p:cNvSpPr>
          <p:nvPr>
            <p:ph type="ctrTitle"/>
          </p:nvPr>
        </p:nvSpPr>
        <p:spPr>
          <a:xfrm>
            <a:off x="269358" y="205563"/>
            <a:ext cx="8343014" cy="1098697"/>
          </a:xfrm>
        </p:spPr>
        <p:txBody>
          <a:bodyPr/>
          <a:lstStyle/>
          <a:p>
            <a:r>
              <a:rPr lang="en-US" sz="3200" b="1" i="0" u="none" strike="noStrike" baseline="0" dirty="0">
                <a:solidFill>
                  <a:srgbClr val="000000"/>
                </a:solidFill>
                <a:latin typeface="Inria Serif" panose="020B0604020202020204" charset="0"/>
              </a:rPr>
              <a:t>MODEL/S DEVELOPMENT AND EVALUATION </a:t>
            </a:r>
            <a:endParaRPr lang="en-IN" sz="3200" dirty="0">
              <a:solidFill>
                <a:schemeClr val="tx2">
                  <a:lumMod val="25000"/>
                </a:schemeClr>
              </a:solidFill>
              <a:latin typeface="Inria Serif" panose="020B0604020202020204" charset="0"/>
            </a:endParaRPr>
          </a:p>
        </p:txBody>
      </p:sp>
      <p:sp>
        <p:nvSpPr>
          <p:cNvPr id="4" name="TextBox 3">
            <a:extLst>
              <a:ext uri="{FF2B5EF4-FFF2-40B4-BE49-F238E27FC236}">
                <a16:creationId xmlns:a16="http://schemas.microsoft.com/office/drawing/2014/main" id="{411BC851-7F25-448F-A283-D9EEBD2764D6}"/>
              </a:ext>
            </a:extLst>
          </p:cNvPr>
          <p:cNvSpPr txBox="1"/>
          <p:nvPr/>
        </p:nvSpPr>
        <p:spPr>
          <a:xfrm>
            <a:off x="765544" y="1120622"/>
            <a:ext cx="7485321" cy="553998"/>
          </a:xfrm>
          <a:prstGeom prst="rect">
            <a:avLst/>
          </a:prstGeom>
          <a:noFill/>
        </p:spPr>
        <p:txBody>
          <a:bodyPr wrap="square">
            <a:spAutoFit/>
          </a:bodyPr>
          <a:lstStyle/>
          <a:p>
            <a:pPr algn="l"/>
            <a:endParaRPr lang="en-IN" sz="1400" b="0" i="0" u="none" strike="noStrike" baseline="0" dirty="0">
              <a:solidFill>
                <a:srgbClr val="000000"/>
              </a:solidFill>
            </a:endParaRPr>
          </a:p>
          <a:p>
            <a:pPr marL="285750" indent="-285750">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Running and evaluating the models </a:t>
            </a:r>
          </a:p>
        </p:txBody>
      </p:sp>
      <p:pic>
        <p:nvPicPr>
          <p:cNvPr id="6" name="Picture 5">
            <a:extLst>
              <a:ext uri="{FF2B5EF4-FFF2-40B4-BE49-F238E27FC236}">
                <a16:creationId xmlns:a16="http://schemas.microsoft.com/office/drawing/2014/main" id="{0AF9B95B-2331-4EB6-BD7B-A56661752046}"/>
              </a:ext>
            </a:extLst>
          </p:cNvPr>
          <p:cNvPicPr>
            <a:picLocks noChangeAspect="1"/>
          </p:cNvPicPr>
          <p:nvPr/>
        </p:nvPicPr>
        <p:blipFill>
          <a:blip r:embed="rId2"/>
          <a:stretch>
            <a:fillRect/>
          </a:stretch>
        </p:blipFill>
        <p:spPr>
          <a:xfrm>
            <a:off x="697555" y="1654108"/>
            <a:ext cx="7163449" cy="3488397"/>
          </a:xfrm>
          <a:prstGeom prst="rect">
            <a:avLst/>
          </a:prstGeom>
        </p:spPr>
      </p:pic>
    </p:spTree>
    <p:extLst>
      <p:ext uri="{BB962C8B-B14F-4D97-AF65-F5344CB8AC3E}">
        <p14:creationId xmlns:p14="http://schemas.microsoft.com/office/powerpoint/2010/main" val="3210516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BC271A-B463-4F8C-994A-26CF7405FE0B}"/>
              </a:ext>
            </a:extLst>
          </p:cNvPr>
          <p:cNvPicPr>
            <a:picLocks noChangeAspect="1"/>
          </p:cNvPicPr>
          <p:nvPr/>
        </p:nvPicPr>
        <p:blipFill>
          <a:blip r:embed="rId2"/>
          <a:stretch>
            <a:fillRect/>
          </a:stretch>
        </p:blipFill>
        <p:spPr>
          <a:xfrm>
            <a:off x="49619" y="0"/>
            <a:ext cx="4834269" cy="3428691"/>
          </a:xfrm>
          <a:prstGeom prst="rect">
            <a:avLst/>
          </a:prstGeom>
        </p:spPr>
      </p:pic>
      <p:pic>
        <p:nvPicPr>
          <p:cNvPr id="6" name="Picture 5">
            <a:extLst>
              <a:ext uri="{FF2B5EF4-FFF2-40B4-BE49-F238E27FC236}">
                <a16:creationId xmlns:a16="http://schemas.microsoft.com/office/drawing/2014/main" id="{7FF208D0-F2CB-40F6-B0E0-0EF6E2E9D299}"/>
              </a:ext>
            </a:extLst>
          </p:cNvPr>
          <p:cNvPicPr>
            <a:picLocks noChangeAspect="1"/>
          </p:cNvPicPr>
          <p:nvPr/>
        </p:nvPicPr>
        <p:blipFill>
          <a:blip r:embed="rId3"/>
          <a:stretch>
            <a:fillRect/>
          </a:stretch>
        </p:blipFill>
        <p:spPr>
          <a:xfrm>
            <a:off x="4236850" y="0"/>
            <a:ext cx="4978034" cy="3428691"/>
          </a:xfrm>
          <a:prstGeom prst="rect">
            <a:avLst/>
          </a:prstGeom>
        </p:spPr>
      </p:pic>
      <p:sp>
        <p:nvSpPr>
          <p:cNvPr id="7" name="TextBox 6">
            <a:extLst>
              <a:ext uri="{FF2B5EF4-FFF2-40B4-BE49-F238E27FC236}">
                <a16:creationId xmlns:a16="http://schemas.microsoft.com/office/drawing/2014/main" id="{2FB236B2-3C90-482B-8B0C-56A2E13BED26}"/>
              </a:ext>
            </a:extLst>
          </p:cNvPr>
          <p:cNvSpPr txBox="1"/>
          <p:nvPr/>
        </p:nvSpPr>
        <p:spPr>
          <a:xfrm>
            <a:off x="311888" y="3685953"/>
            <a:ext cx="8520224" cy="584775"/>
          </a:xfrm>
          <a:prstGeom prst="rect">
            <a:avLst/>
          </a:prstGeom>
          <a:noFill/>
        </p:spPr>
        <p:txBody>
          <a:bodyPr wrap="square" rtlCol="0">
            <a:spAutoFit/>
          </a:bodyPr>
          <a:lstStyle/>
          <a:p>
            <a:pPr algn="just"/>
            <a:r>
              <a:rPr lang="en-US" sz="1600" b="1" dirty="0">
                <a:solidFill>
                  <a:schemeClr val="tx1">
                    <a:lumMod val="50000"/>
                  </a:schemeClr>
                </a:solidFill>
                <a:latin typeface="Goudy Old Style" panose="02020502050305020303" pitchFamily="18" charset="0"/>
              </a:rPr>
              <a:t>These were the best 2 models obtained among all other algorithms and we will perform hyperparameter Tuning to find out the best parameters and increase our scores</a:t>
            </a:r>
            <a:endParaRPr lang="en-IN" sz="1600" b="1" dirty="0">
              <a:solidFill>
                <a:schemeClr val="tx1">
                  <a:lumMod val="50000"/>
                </a:schemeClr>
              </a:solidFill>
              <a:latin typeface="Goudy Old Style" panose="02020502050305020303" pitchFamily="18" charset="0"/>
            </a:endParaRPr>
          </a:p>
        </p:txBody>
      </p:sp>
    </p:spTree>
    <p:extLst>
      <p:ext uri="{BB962C8B-B14F-4D97-AF65-F5344CB8AC3E}">
        <p14:creationId xmlns:p14="http://schemas.microsoft.com/office/powerpoint/2010/main" val="3826390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44930E-8200-4903-AA7C-C17A6C68E34F}"/>
              </a:ext>
            </a:extLst>
          </p:cNvPr>
          <p:cNvPicPr>
            <a:picLocks noChangeAspect="1"/>
          </p:cNvPicPr>
          <p:nvPr/>
        </p:nvPicPr>
        <p:blipFill>
          <a:blip r:embed="rId2"/>
          <a:stretch>
            <a:fillRect/>
          </a:stretch>
        </p:blipFill>
        <p:spPr>
          <a:xfrm>
            <a:off x="151752" y="127358"/>
            <a:ext cx="4547840" cy="2444392"/>
          </a:xfrm>
          <a:prstGeom prst="rect">
            <a:avLst/>
          </a:prstGeom>
        </p:spPr>
      </p:pic>
      <p:pic>
        <p:nvPicPr>
          <p:cNvPr id="6" name="Picture 5">
            <a:extLst>
              <a:ext uri="{FF2B5EF4-FFF2-40B4-BE49-F238E27FC236}">
                <a16:creationId xmlns:a16="http://schemas.microsoft.com/office/drawing/2014/main" id="{F77799C4-5F0E-4B85-B67C-A4B47F7BC747}"/>
              </a:ext>
            </a:extLst>
          </p:cNvPr>
          <p:cNvPicPr>
            <a:picLocks noChangeAspect="1"/>
          </p:cNvPicPr>
          <p:nvPr/>
        </p:nvPicPr>
        <p:blipFill>
          <a:blip r:embed="rId3"/>
          <a:stretch>
            <a:fillRect/>
          </a:stretch>
        </p:blipFill>
        <p:spPr>
          <a:xfrm>
            <a:off x="151752" y="2571750"/>
            <a:ext cx="4547840" cy="2304769"/>
          </a:xfrm>
          <a:prstGeom prst="rect">
            <a:avLst/>
          </a:prstGeom>
        </p:spPr>
      </p:pic>
      <p:pic>
        <p:nvPicPr>
          <p:cNvPr id="8" name="Picture 7">
            <a:extLst>
              <a:ext uri="{FF2B5EF4-FFF2-40B4-BE49-F238E27FC236}">
                <a16:creationId xmlns:a16="http://schemas.microsoft.com/office/drawing/2014/main" id="{77943BD0-67AB-41B2-B892-CE6ACB2BE6FF}"/>
              </a:ext>
            </a:extLst>
          </p:cNvPr>
          <p:cNvPicPr>
            <a:picLocks noChangeAspect="1"/>
          </p:cNvPicPr>
          <p:nvPr/>
        </p:nvPicPr>
        <p:blipFill>
          <a:blip r:embed="rId4"/>
          <a:stretch>
            <a:fillRect/>
          </a:stretch>
        </p:blipFill>
        <p:spPr>
          <a:xfrm>
            <a:off x="4061637" y="127358"/>
            <a:ext cx="5082363" cy="4636028"/>
          </a:xfrm>
          <a:prstGeom prst="rect">
            <a:avLst/>
          </a:prstGeom>
        </p:spPr>
      </p:pic>
    </p:spTree>
    <p:extLst>
      <p:ext uri="{BB962C8B-B14F-4D97-AF65-F5344CB8AC3E}">
        <p14:creationId xmlns:p14="http://schemas.microsoft.com/office/powerpoint/2010/main" val="423732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5A47EC-8242-41A7-8041-C1D8AA47D952}"/>
              </a:ext>
            </a:extLst>
          </p:cNvPr>
          <p:cNvSpPr txBox="1"/>
          <p:nvPr/>
        </p:nvSpPr>
        <p:spPr>
          <a:xfrm>
            <a:off x="510363" y="311888"/>
            <a:ext cx="7931888" cy="3785652"/>
          </a:xfrm>
          <a:prstGeom prst="rect">
            <a:avLst/>
          </a:prstGeom>
          <a:noFill/>
        </p:spPr>
        <p:txBody>
          <a:bodyPr wrap="square" rtlCol="0">
            <a:spAutoFit/>
          </a:bodyPr>
          <a:lstStyle/>
          <a:p>
            <a:pPr algn="just"/>
            <a:r>
              <a:rPr lang="en-US" sz="1600" b="1" i="0" u="none" strike="noStrike" baseline="0" dirty="0">
                <a:solidFill>
                  <a:schemeClr val="tx1">
                    <a:lumMod val="50000"/>
                  </a:schemeClr>
                </a:solidFill>
                <a:latin typeface="Goudy Old Style" panose="02020502050305020303" pitchFamily="18" charset="0"/>
              </a:rPr>
              <a:t>After applying Hyperparameter Tuning, we can see that </a:t>
            </a:r>
            <a:r>
              <a:rPr lang="en-US" sz="1600" b="1" i="0" u="none" strike="noStrike" baseline="0" dirty="0" err="1">
                <a:solidFill>
                  <a:schemeClr val="tx1">
                    <a:lumMod val="50000"/>
                  </a:schemeClr>
                </a:solidFill>
                <a:latin typeface="Goudy Old Style" panose="02020502050305020303" pitchFamily="18" charset="0"/>
              </a:rPr>
              <a:t>RandomForestClassifier</a:t>
            </a:r>
            <a:r>
              <a:rPr lang="en-US" sz="1600" b="1" i="0" u="none" strike="noStrike" baseline="0" dirty="0">
                <a:solidFill>
                  <a:schemeClr val="tx1">
                    <a:lumMod val="50000"/>
                  </a:schemeClr>
                </a:solidFill>
                <a:latin typeface="Goudy Old Style" panose="02020502050305020303" pitchFamily="18" charset="0"/>
              </a:rPr>
              <a:t> Algorithm is performing well as the scores are improved, i.e., accuracy score from 91.4 to 91.5 and </a:t>
            </a:r>
            <a:r>
              <a:rPr lang="en-US" sz="1600" b="1" i="0" u="none" strike="noStrike" baseline="0" dirty="0" err="1">
                <a:solidFill>
                  <a:schemeClr val="tx1">
                    <a:lumMod val="50000"/>
                  </a:schemeClr>
                </a:solidFill>
                <a:latin typeface="Goudy Old Style" panose="02020502050305020303" pitchFamily="18" charset="0"/>
              </a:rPr>
              <a:t>cross_val_score</a:t>
            </a:r>
            <a:r>
              <a:rPr lang="en-US" sz="1600" b="1" i="0" u="none" strike="noStrike" baseline="0" dirty="0">
                <a:solidFill>
                  <a:schemeClr val="tx1">
                    <a:lumMod val="50000"/>
                  </a:schemeClr>
                </a:solidFill>
                <a:latin typeface="Goudy Old Style" panose="02020502050305020303" pitchFamily="18" charset="0"/>
              </a:rPr>
              <a:t> from 56.344 to 56.346. Now, we will finalize Random </a:t>
            </a:r>
            <a:r>
              <a:rPr lang="en-US" sz="1600" b="1" i="0" u="none" strike="noStrike" baseline="0" dirty="0" err="1">
                <a:solidFill>
                  <a:schemeClr val="tx1">
                    <a:lumMod val="50000"/>
                  </a:schemeClr>
                </a:solidFill>
                <a:latin typeface="Goudy Old Style" panose="02020502050305020303" pitchFamily="18" charset="0"/>
              </a:rPr>
              <a:t>ForestClassifier</a:t>
            </a:r>
            <a:r>
              <a:rPr lang="en-US" sz="1600" b="1" i="0" u="none" strike="noStrike" baseline="0" dirty="0">
                <a:solidFill>
                  <a:schemeClr val="tx1">
                    <a:lumMod val="50000"/>
                  </a:schemeClr>
                </a:solidFill>
                <a:latin typeface="Goudy Old Style" panose="02020502050305020303" pitchFamily="18" charset="0"/>
              </a:rPr>
              <a:t> algorithm model as the final model. </a:t>
            </a:r>
          </a:p>
          <a:p>
            <a:pPr algn="just"/>
            <a:endParaRPr lang="en-US" sz="1600" b="1" dirty="0">
              <a:solidFill>
                <a:schemeClr val="tx1">
                  <a:lumMod val="50000"/>
                </a:schemeClr>
              </a:solidFill>
              <a:latin typeface="Goudy Old Style" panose="02020502050305020303" pitchFamily="18" charset="0"/>
            </a:endParaRPr>
          </a:p>
          <a:p>
            <a:pPr algn="just"/>
            <a:r>
              <a:rPr lang="en-US" sz="3200" b="1" dirty="0">
                <a:solidFill>
                  <a:schemeClr val="tx1">
                    <a:lumMod val="50000"/>
                  </a:schemeClr>
                </a:solidFill>
                <a:latin typeface="Inria Serif" panose="020B0604020202020204" charset="0"/>
              </a:rPr>
              <a:t>FINAL THE MODEL</a:t>
            </a: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IN" sz="1600" b="1" dirty="0">
              <a:solidFill>
                <a:schemeClr val="tx1">
                  <a:lumMod val="50000"/>
                </a:schemeClr>
              </a:solidFill>
              <a:latin typeface="Goudy Old Style" panose="02020502050305020303" pitchFamily="18" charset="0"/>
            </a:endParaRPr>
          </a:p>
        </p:txBody>
      </p:sp>
      <p:pic>
        <p:nvPicPr>
          <p:cNvPr id="5" name="Picture 4">
            <a:extLst>
              <a:ext uri="{FF2B5EF4-FFF2-40B4-BE49-F238E27FC236}">
                <a16:creationId xmlns:a16="http://schemas.microsoft.com/office/drawing/2014/main" id="{0E00B9D7-A8C4-4BB2-B3F3-CD1B80325C11}"/>
              </a:ext>
            </a:extLst>
          </p:cNvPr>
          <p:cNvPicPr>
            <a:picLocks noChangeAspect="1"/>
          </p:cNvPicPr>
          <p:nvPr/>
        </p:nvPicPr>
        <p:blipFill>
          <a:blip r:embed="rId2"/>
          <a:stretch>
            <a:fillRect/>
          </a:stretch>
        </p:blipFill>
        <p:spPr>
          <a:xfrm>
            <a:off x="598319" y="2097432"/>
            <a:ext cx="6610555" cy="2907703"/>
          </a:xfrm>
          <a:prstGeom prst="rect">
            <a:avLst/>
          </a:prstGeom>
        </p:spPr>
      </p:pic>
    </p:spTree>
    <p:extLst>
      <p:ext uri="{BB962C8B-B14F-4D97-AF65-F5344CB8AC3E}">
        <p14:creationId xmlns:p14="http://schemas.microsoft.com/office/powerpoint/2010/main" val="1915512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1C8A-889B-4BD6-9280-C781964575F0}"/>
              </a:ext>
            </a:extLst>
          </p:cNvPr>
          <p:cNvSpPr>
            <a:spLocks noGrp="1"/>
          </p:cNvSpPr>
          <p:nvPr>
            <p:ph type="ctrTitle"/>
          </p:nvPr>
        </p:nvSpPr>
        <p:spPr>
          <a:xfrm>
            <a:off x="600119" y="0"/>
            <a:ext cx="7433400" cy="1630500"/>
          </a:xfrm>
        </p:spPr>
        <p:txBody>
          <a:bodyPr/>
          <a:lstStyle/>
          <a:p>
            <a:r>
              <a:rPr lang="en-US" sz="3200" dirty="0">
                <a:solidFill>
                  <a:schemeClr val="tx1">
                    <a:lumMod val="50000"/>
                  </a:schemeClr>
                </a:solidFill>
              </a:rPr>
              <a:t>DATA VISUALIZATION</a:t>
            </a:r>
            <a:endParaRPr lang="en-IN" sz="3200" dirty="0">
              <a:solidFill>
                <a:schemeClr val="tx1">
                  <a:lumMod val="50000"/>
                </a:schemeClr>
              </a:solidFill>
            </a:endParaRPr>
          </a:p>
        </p:txBody>
      </p:sp>
      <p:pic>
        <p:nvPicPr>
          <p:cNvPr id="4" name="Picture 3">
            <a:extLst>
              <a:ext uri="{FF2B5EF4-FFF2-40B4-BE49-F238E27FC236}">
                <a16:creationId xmlns:a16="http://schemas.microsoft.com/office/drawing/2014/main" id="{EB81AA68-9205-472F-9CF2-196DAD1D867E}"/>
              </a:ext>
            </a:extLst>
          </p:cNvPr>
          <p:cNvPicPr>
            <a:picLocks noChangeAspect="1"/>
          </p:cNvPicPr>
          <p:nvPr/>
        </p:nvPicPr>
        <p:blipFill>
          <a:blip r:embed="rId2"/>
          <a:stretch>
            <a:fillRect/>
          </a:stretch>
        </p:blipFill>
        <p:spPr>
          <a:xfrm>
            <a:off x="489397" y="1173655"/>
            <a:ext cx="6435943" cy="3823524"/>
          </a:xfrm>
          <a:prstGeom prst="rect">
            <a:avLst/>
          </a:prstGeom>
        </p:spPr>
      </p:pic>
    </p:spTree>
    <p:extLst>
      <p:ext uri="{BB962C8B-B14F-4D97-AF65-F5344CB8AC3E}">
        <p14:creationId xmlns:p14="http://schemas.microsoft.com/office/powerpoint/2010/main" val="317619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56096-0439-4B60-945E-32BD00480AFA}"/>
              </a:ext>
            </a:extLst>
          </p:cNvPr>
          <p:cNvSpPr>
            <a:spLocks noGrp="1"/>
          </p:cNvSpPr>
          <p:nvPr>
            <p:ph type="ctrTitle"/>
          </p:nvPr>
        </p:nvSpPr>
        <p:spPr>
          <a:xfrm>
            <a:off x="515058" y="232525"/>
            <a:ext cx="8239082" cy="1170973"/>
          </a:xfrm>
        </p:spPr>
        <p:txBody>
          <a:bodyPr/>
          <a:lstStyle/>
          <a:p>
            <a:r>
              <a:rPr lang="en-US" sz="3200" dirty="0">
                <a:solidFill>
                  <a:schemeClr val="tx1">
                    <a:lumMod val="50000"/>
                  </a:schemeClr>
                </a:solidFill>
              </a:rPr>
              <a:t>CONCLUSION</a:t>
            </a:r>
            <a:endParaRPr lang="en-IN" sz="3200" dirty="0">
              <a:solidFill>
                <a:schemeClr val="tx1">
                  <a:lumMod val="50000"/>
                </a:schemeClr>
              </a:solidFill>
            </a:endParaRPr>
          </a:p>
        </p:txBody>
      </p:sp>
      <p:sp>
        <p:nvSpPr>
          <p:cNvPr id="3" name="TextBox 2">
            <a:extLst>
              <a:ext uri="{FF2B5EF4-FFF2-40B4-BE49-F238E27FC236}">
                <a16:creationId xmlns:a16="http://schemas.microsoft.com/office/drawing/2014/main" id="{10B01A4D-0BCF-4F10-B960-CBBC1243A9D2}"/>
              </a:ext>
            </a:extLst>
          </p:cNvPr>
          <p:cNvSpPr txBox="1"/>
          <p:nvPr/>
        </p:nvSpPr>
        <p:spPr>
          <a:xfrm>
            <a:off x="318977" y="1290084"/>
            <a:ext cx="8669079" cy="3293209"/>
          </a:xfrm>
          <a:prstGeom prst="rect">
            <a:avLst/>
          </a:prstGeom>
          <a:noFill/>
        </p:spPr>
        <p:txBody>
          <a:bodyPr wrap="square" rtlCol="0">
            <a:spAutoFit/>
          </a:bodyPr>
          <a:lstStyle/>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After the completion of this project, we got an insight of how to collect data, pre-processing the data, analysing the data and building a model. </a:t>
            </a:r>
          </a:p>
          <a:p>
            <a:pPr marL="285750" indent="-285750" algn="just">
              <a:buFont typeface="Wingdings" panose="05000000000000000000" pitchFamily="2" charset="2"/>
              <a:buChar char="ü"/>
            </a:pPr>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First, we collected the reviews and ratings data from different e-commerce websites like Amazon and Flipkart and it was done by using Webscraping. The framework used for </a:t>
            </a:r>
            <a:r>
              <a:rPr lang="en-US" sz="1600" b="1" i="0" u="none" strike="noStrike" baseline="0" dirty="0" err="1">
                <a:solidFill>
                  <a:schemeClr val="tx1">
                    <a:lumMod val="50000"/>
                  </a:schemeClr>
                </a:solidFill>
                <a:latin typeface="Goudy Old Style" panose="02020502050305020303" pitchFamily="18" charset="0"/>
              </a:rPr>
              <a:t>webscraping</a:t>
            </a:r>
            <a:r>
              <a:rPr lang="en-US" sz="1600" b="1" i="0" u="none" strike="noStrike" baseline="0" dirty="0">
                <a:solidFill>
                  <a:schemeClr val="tx1">
                    <a:lumMod val="50000"/>
                  </a:schemeClr>
                </a:solidFill>
                <a:latin typeface="Goudy Old Style" panose="02020502050305020303" pitchFamily="18" charset="0"/>
              </a:rPr>
              <a:t> was Selenium, which has an advantage of automating our process of collecting data. </a:t>
            </a:r>
          </a:p>
          <a:p>
            <a:pPr marL="285750" indent="-285750" algn="just">
              <a:buFont typeface="Wingdings" panose="05000000000000000000" pitchFamily="2" charset="2"/>
              <a:buChar char="ü"/>
            </a:pPr>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We collected almost 50000 of data which contained the ratings from 1.0 to 5.0 and their reviews. </a:t>
            </a:r>
          </a:p>
          <a:p>
            <a:pPr marL="285750" indent="-285750" algn="just">
              <a:buFont typeface="Wingdings" panose="05000000000000000000" pitchFamily="2" charset="2"/>
              <a:buChar char="ü"/>
            </a:pPr>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Then, the scrapped data was combined in a single dataframe and saved in a csv file so that we can open it and analyze the data. </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p:txBody>
      </p:sp>
    </p:spTree>
    <p:extLst>
      <p:ext uri="{BB962C8B-B14F-4D97-AF65-F5344CB8AC3E}">
        <p14:creationId xmlns:p14="http://schemas.microsoft.com/office/powerpoint/2010/main" val="2355277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B282-937B-4FCA-A145-05ED5344FA33}"/>
              </a:ext>
            </a:extLst>
          </p:cNvPr>
          <p:cNvSpPr>
            <a:spLocks noGrp="1"/>
          </p:cNvSpPr>
          <p:nvPr>
            <p:ph type="ctrTitle"/>
          </p:nvPr>
        </p:nvSpPr>
        <p:spPr>
          <a:xfrm>
            <a:off x="855300" y="460745"/>
            <a:ext cx="7433400" cy="687571"/>
          </a:xfrm>
        </p:spPr>
        <p:txBody>
          <a:bodyPr/>
          <a:lstStyle/>
          <a:p>
            <a:r>
              <a:rPr lang="en-US" sz="3200" dirty="0">
                <a:solidFill>
                  <a:schemeClr val="tx1">
                    <a:lumMod val="50000"/>
                  </a:schemeClr>
                </a:solidFill>
              </a:rPr>
              <a:t>INTRODUCTION</a:t>
            </a:r>
            <a:endParaRPr lang="en-IN" sz="3200" dirty="0">
              <a:solidFill>
                <a:schemeClr val="tx1">
                  <a:lumMod val="50000"/>
                </a:schemeClr>
              </a:solidFill>
            </a:endParaRPr>
          </a:p>
        </p:txBody>
      </p:sp>
      <p:sp>
        <p:nvSpPr>
          <p:cNvPr id="3" name="TextBox 2">
            <a:extLst>
              <a:ext uri="{FF2B5EF4-FFF2-40B4-BE49-F238E27FC236}">
                <a16:creationId xmlns:a16="http://schemas.microsoft.com/office/drawing/2014/main" id="{665CBD77-F1C4-46DF-8DD5-5C3387862500}"/>
              </a:ext>
            </a:extLst>
          </p:cNvPr>
          <p:cNvSpPr txBox="1"/>
          <p:nvPr/>
        </p:nvSpPr>
        <p:spPr>
          <a:xfrm>
            <a:off x="340242" y="1148317"/>
            <a:ext cx="8250865" cy="4031873"/>
          </a:xfrm>
          <a:prstGeom prst="rect">
            <a:avLst/>
          </a:prstGeom>
          <a:noFill/>
        </p:spPr>
        <p:txBody>
          <a:bodyPr wrap="square" rtlCol="0">
            <a:spAutoFit/>
          </a:bodyPr>
          <a:lstStyle/>
          <a:p>
            <a:pPr algn="l"/>
            <a:endParaRPr lang="en-IN" sz="1800" b="0" i="0" u="none" strike="noStrike" baseline="0" dirty="0">
              <a:solidFill>
                <a:srgbClr val="000000"/>
              </a:solidFill>
              <a:latin typeface="Calibri" panose="020F0502020204030204" pitchFamily="34"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This is a Machine Learning Project performed on customer reviews. Reviews are processed using common NLP techniques. </a:t>
            </a: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 </a:t>
            </a: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 </a:t>
            </a: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 This task is similar to Sentiment Analysis, but instead of predicting the positive and negative sentiment (sometimes neutral also), here we need to predict the rating. </a:t>
            </a:r>
          </a:p>
          <a:p>
            <a:endParaRPr lang="en-IN" dirty="0"/>
          </a:p>
        </p:txBody>
      </p:sp>
    </p:spTree>
    <p:extLst>
      <p:ext uri="{BB962C8B-B14F-4D97-AF65-F5344CB8AC3E}">
        <p14:creationId xmlns:p14="http://schemas.microsoft.com/office/powerpoint/2010/main" val="3528088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E0B6F1-B28E-4D6F-A0B0-2757DF4DD3F8}"/>
              </a:ext>
            </a:extLst>
          </p:cNvPr>
          <p:cNvSpPr txBox="1"/>
          <p:nvPr/>
        </p:nvSpPr>
        <p:spPr>
          <a:xfrm>
            <a:off x="347330" y="241005"/>
            <a:ext cx="8506047" cy="5478423"/>
          </a:xfrm>
          <a:prstGeom prst="rect">
            <a:avLst/>
          </a:prstGeom>
          <a:noFill/>
        </p:spPr>
        <p:txBody>
          <a:bodyPr wrap="square" rtlCol="0">
            <a:spAutoFit/>
          </a:bodyPr>
          <a:lstStyle/>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We did the pre-processing using NLP and the steps are as follows: </a:t>
            </a:r>
            <a:endParaRPr lang="en-US" sz="1600" b="0" i="0" u="none" strike="noStrike" baseline="0" dirty="0">
              <a:solidFill>
                <a:srgbClr val="000000"/>
              </a:solidFill>
              <a:latin typeface="Goudy Old Style" panose="02020502050305020303" pitchFamily="18" charset="0"/>
            </a:endParaRPr>
          </a:p>
          <a:p>
            <a:pPr marL="285750" indent="-285750" algn="ctr">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Removing Punctuations and other special characters </a:t>
            </a:r>
          </a:p>
          <a:p>
            <a:pPr marL="285750" indent="-285750" algn="ctr">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Splitting the comments into individual words </a:t>
            </a:r>
          </a:p>
          <a:p>
            <a:pPr marL="285750" indent="-285750" algn="ctr">
              <a:buFont typeface="Arial" panose="020B0604020202020204" pitchFamily="34" charset="0"/>
              <a:buChar char="•"/>
            </a:pPr>
            <a:r>
              <a:rPr lang="en-IN" sz="1600" b="0" i="0" u="none" strike="noStrike" baseline="0" dirty="0">
                <a:solidFill>
                  <a:srgbClr val="000000"/>
                </a:solidFill>
                <a:latin typeface="Goudy Old Style" panose="02020502050305020303" pitchFamily="18" charset="0"/>
              </a:rPr>
              <a:t>Removing Stop Words </a:t>
            </a:r>
          </a:p>
          <a:p>
            <a:pPr marL="285750" indent="-285750" algn="ctr">
              <a:buFont typeface="Arial" panose="020B0604020202020204" pitchFamily="34" charset="0"/>
              <a:buChar char="•"/>
            </a:pPr>
            <a:r>
              <a:rPr lang="en-IN" sz="1600" b="0" i="0" u="none" strike="noStrike" baseline="0" dirty="0">
                <a:solidFill>
                  <a:srgbClr val="000000"/>
                </a:solidFill>
                <a:latin typeface="Goudy Old Style" panose="02020502050305020303" pitchFamily="18" charset="0"/>
              </a:rPr>
              <a:t>Stemming and Lemmatising </a:t>
            </a:r>
          </a:p>
          <a:p>
            <a:pPr marL="285750" indent="-285750" algn="ctr">
              <a:buFont typeface="Arial" panose="020B0604020202020204" pitchFamily="34" charset="0"/>
              <a:buChar char="•"/>
            </a:pPr>
            <a:r>
              <a:rPr lang="en-IN" sz="1600" b="0" i="0" u="none" strike="noStrike" baseline="0" dirty="0">
                <a:solidFill>
                  <a:srgbClr val="000000"/>
                </a:solidFill>
                <a:latin typeface="Goudy Old Style" panose="02020502050305020303" pitchFamily="18" charset="0"/>
              </a:rPr>
              <a:t>Applying Count Vectorizer </a:t>
            </a:r>
          </a:p>
          <a:p>
            <a:pPr marL="285750" indent="-285750" algn="ctr">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Splitting dataset into Training and Testing </a:t>
            </a:r>
          </a:p>
          <a:p>
            <a:pPr marL="285750" indent="-285750" algn="ctr">
              <a:buFont typeface="Arial" panose="020B0604020202020204" pitchFamily="34" charset="0"/>
              <a:buChar char="•"/>
            </a:pPr>
            <a:endParaRPr lang="en-US" sz="1600" dirty="0">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After separating our train and test data, we started running different machine learning classification algorithms to find out the best performing model. </a:t>
            </a:r>
          </a:p>
          <a:p>
            <a:pPr marL="285750" indent="-285750" algn="just">
              <a:buFont typeface="Wingdings" panose="05000000000000000000" pitchFamily="2" charset="2"/>
              <a:buChar char="ü"/>
            </a:pPr>
            <a:endParaRPr lang="en-US"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We found that </a:t>
            </a:r>
            <a:r>
              <a:rPr lang="en-US" sz="1600" b="1" i="0" u="none" strike="noStrike" baseline="0" dirty="0" err="1">
                <a:solidFill>
                  <a:srgbClr val="000000"/>
                </a:solidFill>
                <a:latin typeface="Goudy Old Style" panose="02020502050305020303" pitchFamily="18" charset="0"/>
              </a:rPr>
              <a:t>RandomForest</a:t>
            </a:r>
            <a:r>
              <a:rPr lang="en-US" sz="1600" b="1" i="0" u="none" strike="noStrike" baseline="0" dirty="0">
                <a:solidFill>
                  <a:srgbClr val="000000"/>
                </a:solidFill>
                <a:latin typeface="Goudy Old Style" panose="02020502050305020303" pitchFamily="18" charset="0"/>
              </a:rPr>
              <a:t> and </a:t>
            </a:r>
            <a:r>
              <a:rPr lang="en-US" sz="1600" b="1" i="0" u="none" strike="noStrike" baseline="0" dirty="0" err="1">
                <a:solidFill>
                  <a:srgbClr val="000000"/>
                </a:solidFill>
                <a:latin typeface="Goudy Old Style" panose="02020502050305020303" pitchFamily="18" charset="0"/>
              </a:rPr>
              <a:t>GradientBoosting</a:t>
            </a:r>
            <a:r>
              <a:rPr lang="en-US" sz="1600" b="1" i="0" u="none" strike="noStrike" baseline="0" dirty="0">
                <a:solidFill>
                  <a:srgbClr val="000000"/>
                </a:solidFill>
                <a:latin typeface="Goudy Old Style" panose="02020502050305020303" pitchFamily="18" charset="0"/>
              </a:rPr>
              <a:t> Algorithms were performing well, according to their accuracy and cross </a:t>
            </a:r>
            <a:r>
              <a:rPr lang="en-US" sz="1600" b="1" i="0" u="none" strike="noStrike" baseline="0" dirty="0" err="1">
                <a:solidFill>
                  <a:srgbClr val="000000"/>
                </a:solidFill>
                <a:latin typeface="Goudy Old Style" panose="02020502050305020303" pitchFamily="18" charset="0"/>
              </a:rPr>
              <a:t>val</a:t>
            </a:r>
            <a:r>
              <a:rPr lang="en-US" sz="1600" b="1" i="0" u="none" strike="noStrike" baseline="0" dirty="0">
                <a:solidFill>
                  <a:srgbClr val="000000"/>
                </a:solidFill>
                <a:latin typeface="Goudy Old Style" panose="02020502050305020303" pitchFamily="18" charset="0"/>
              </a:rPr>
              <a:t> scores. </a:t>
            </a:r>
          </a:p>
          <a:p>
            <a:pPr marL="285750" indent="-285750" algn="just">
              <a:buFont typeface="Wingdings" panose="05000000000000000000" pitchFamily="2" charset="2"/>
              <a:buChar char="ü"/>
            </a:pPr>
            <a:endParaRPr lang="en-US"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Then, we performed Hyperparameter Tuning techniques using </a:t>
            </a:r>
            <a:r>
              <a:rPr lang="en-US" sz="1600" b="1" i="0" u="none" strike="noStrike" baseline="0" dirty="0" err="1">
                <a:solidFill>
                  <a:srgbClr val="000000"/>
                </a:solidFill>
                <a:latin typeface="Goudy Old Style" panose="02020502050305020303" pitchFamily="18" charset="0"/>
              </a:rPr>
              <a:t>GridSearchCV</a:t>
            </a:r>
            <a:r>
              <a:rPr lang="en-US" sz="1600" b="1" i="0" u="none" strike="noStrike" baseline="0" dirty="0">
                <a:solidFill>
                  <a:srgbClr val="000000"/>
                </a:solidFill>
                <a:latin typeface="Goudy Old Style" panose="02020502050305020303" pitchFamily="18" charset="0"/>
              </a:rPr>
              <a:t> for getting the best parameters and improving the scores. In that, </a:t>
            </a:r>
            <a:r>
              <a:rPr lang="en-US" sz="1600" b="1" i="0" u="none" strike="noStrike" baseline="0" dirty="0" err="1">
                <a:solidFill>
                  <a:srgbClr val="000000"/>
                </a:solidFill>
                <a:latin typeface="Goudy Old Style" panose="02020502050305020303" pitchFamily="18" charset="0"/>
              </a:rPr>
              <a:t>RandomForestClassifier</a:t>
            </a:r>
            <a:r>
              <a:rPr lang="en-US" sz="1600" b="1" i="0" u="none" strike="noStrike" baseline="0" dirty="0">
                <a:solidFill>
                  <a:srgbClr val="000000"/>
                </a:solidFill>
                <a:latin typeface="Goudy Old Style" panose="02020502050305020303" pitchFamily="18" charset="0"/>
              </a:rPr>
              <a:t> performed well and we </a:t>
            </a:r>
            <a:r>
              <a:rPr lang="en-US" sz="1600" b="1" i="0" u="none" strike="noStrike" baseline="0" dirty="0" err="1">
                <a:solidFill>
                  <a:srgbClr val="000000"/>
                </a:solidFill>
                <a:latin typeface="Goudy Old Style" panose="02020502050305020303" pitchFamily="18" charset="0"/>
              </a:rPr>
              <a:t>finalised</a:t>
            </a:r>
            <a:r>
              <a:rPr lang="en-US" sz="1600" b="1" i="0" u="none" strike="noStrike" baseline="0" dirty="0">
                <a:solidFill>
                  <a:srgbClr val="000000"/>
                </a:solidFill>
                <a:latin typeface="Goudy Old Style" panose="02020502050305020303" pitchFamily="18" charset="0"/>
              </a:rPr>
              <a:t> that model. </a:t>
            </a:r>
          </a:p>
          <a:p>
            <a:pPr marL="285750" indent="-285750" algn="just">
              <a:buFont typeface="Wingdings" panose="05000000000000000000" pitchFamily="2" charset="2"/>
              <a:buChar char="ü"/>
            </a:pPr>
            <a:endParaRPr lang="en-US"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We saved the model in </a:t>
            </a:r>
            <a:r>
              <a:rPr lang="en-US" sz="1600" b="1" i="0" u="none" strike="noStrike" baseline="0" dirty="0" err="1">
                <a:solidFill>
                  <a:srgbClr val="000000"/>
                </a:solidFill>
                <a:latin typeface="Goudy Old Style" panose="02020502050305020303" pitchFamily="18" charset="0"/>
              </a:rPr>
              <a:t>pkl</a:t>
            </a:r>
            <a:r>
              <a:rPr lang="en-US" sz="1600" b="1" i="0" u="none" strike="noStrike" baseline="0" dirty="0">
                <a:solidFill>
                  <a:srgbClr val="000000"/>
                </a:solidFill>
                <a:latin typeface="Goudy Old Style" panose="02020502050305020303" pitchFamily="18" charset="0"/>
              </a:rPr>
              <a:t> format and then saved the predicted values in a csv format. </a:t>
            </a:r>
          </a:p>
          <a:p>
            <a:endParaRPr lang="en-US" sz="1600" dirty="0">
              <a:latin typeface="Goudy Old Style" panose="02020502050305020303" pitchFamily="18" charset="0"/>
            </a:endParaRPr>
          </a:p>
          <a:p>
            <a:endParaRPr lang="en-US" sz="1600" b="0" i="0" u="none" strike="noStrike" baseline="0" dirty="0">
              <a:solidFill>
                <a:srgbClr val="000000"/>
              </a:solidFill>
              <a:latin typeface="Goudy Old Style" panose="02020502050305020303" pitchFamily="18" charset="0"/>
            </a:endParaRPr>
          </a:p>
          <a:p>
            <a:endParaRPr lang="en-IN" dirty="0"/>
          </a:p>
        </p:txBody>
      </p:sp>
    </p:spTree>
    <p:extLst>
      <p:ext uri="{BB962C8B-B14F-4D97-AF65-F5344CB8AC3E}">
        <p14:creationId xmlns:p14="http://schemas.microsoft.com/office/powerpoint/2010/main" val="3019762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D550C4-EF0F-4EC5-BEFE-4AA9B5D0E85E}"/>
              </a:ext>
            </a:extLst>
          </p:cNvPr>
          <p:cNvSpPr txBox="1"/>
          <p:nvPr/>
        </p:nvSpPr>
        <p:spPr>
          <a:xfrm>
            <a:off x="347330" y="141767"/>
            <a:ext cx="8506047" cy="3754874"/>
          </a:xfrm>
          <a:prstGeom prst="rect">
            <a:avLst/>
          </a:prstGeom>
          <a:noFill/>
        </p:spPr>
        <p:txBody>
          <a:bodyPr wrap="square" rtlCol="0">
            <a:spAutoFit/>
          </a:bodyPr>
          <a:lstStyle/>
          <a:p>
            <a:pPr marL="285750" indent="-285750">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The problems we faced during this project were: </a:t>
            </a:r>
          </a:p>
          <a:p>
            <a:pPr marL="285750" indent="-285750" algn="just">
              <a:buFont typeface="Arial" panose="020B0604020202020204" pitchFamily="34" charset="0"/>
              <a:buChar char="•"/>
            </a:pPr>
            <a:endParaRPr lang="en-US" sz="1600" b="0" i="0" u="none" strike="noStrike" baseline="0" dirty="0">
              <a:solidFill>
                <a:srgbClr val="000000"/>
              </a:solidFill>
              <a:latin typeface="Goudy Old Style" panose="02020502050305020303" pitchFamily="18" charset="0"/>
            </a:endParaRP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More time consumption during hyperparameter tuning for both models, as the data was large. </a:t>
            </a: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Less number of parameters were used during tuning. </a:t>
            </a: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Scrapping of data from different websites were of different process and the length of data were differing in most cases. </a:t>
            </a: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Some of the reviews were bad and the text had more wrong information about the product. </a:t>
            </a: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WordCloud was not showing proper text which had more positive and negative weightage. </a:t>
            </a:r>
          </a:p>
          <a:p>
            <a:endParaRPr lang="en-IN" sz="1600" b="0" i="0" u="none" strike="noStrike" baseline="0" dirty="0">
              <a:solidFill>
                <a:srgbClr val="000000"/>
              </a:solidFill>
              <a:latin typeface="Goudy Old Style" panose="02020502050305020303" pitchFamily="18" charset="0"/>
            </a:endParaRPr>
          </a:p>
          <a:p>
            <a:pPr marL="285750" indent="-285750">
              <a:buFont typeface="Wingdings" panose="05000000000000000000" pitchFamily="2" charset="2"/>
              <a:buChar char="ü"/>
            </a:pPr>
            <a:r>
              <a:rPr lang="en-IN" sz="1600" b="1" i="0" u="none" strike="noStrike" baseline="0" dirty="0">
                <a:solidFill>
                  <a:srgbClr val="000000"/>
                </a:solidFill>
                <a:latin typeface="Goudy Old Style" panose="02020502050305020303" pitchFamily="18" charset="0"/>
              </a:rPr>
              <a:t>Areas of improvement: </a:t>
            </a:r>
          </a:p>
          <a:p>
            <a:endParaRPr lang="en-IN" sz="1600" b="0" i="0" u="none" strike="noStrike" baseline="0" dirty="0">
              <a:solidFill>
                <a:srgbClr val="000000"/>
              </a:solidFill>
              <a:latin typeface="Goudy Old Style" panose="02020502050305020303" pitchFamily="18" charset="0"/>
            </a:endParaRPr>
          </a:p>
          <a:p>
            <a:pPr marL="285750" indent="-285750">
              <a:buFont typeface="Arial" panose="020B0604020202020204" pitchFamily="34" charset="0"/>
              <a:buChar char="•"/>
            </a:pPr>
            <a:r>
              <a:rPr lang="en-IN" sz="1600" b="0" i="0" u="none" strike="noStrike" baseline="0" dirty="0">
                <a:solidFill>
                  <a:srgbClr val="000000"/>
                </a:solidFill>
                <a:latin typeface="Goudy Old Style" panose="02020502050305020303" pitchFamily="18" charset="0"/>
              </a:rPr>
              <a:t>Less time complexity </a:t>
            </a:r>
          </a:p>
          <a:p>
            <a:pPr marL="285750" indent="-285750">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More computational power can be given </a:t>
            </a:r>
          </a:p>
          <a:p>
            <a:pPr marL="285750" indent="-285750">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Less errors can be avoided. </a:t>
            </a:r>
          </a:p>
          <a:p>
            <a:endParaRPr lang="en-IN" dirty="0"/>
          </a:p>
        </p:txBody>
      </p:sp>
    </p:spTree>
    <p:extLst>
      <p:ext uri="{BB962C8B-B14F-4D97-AF65-F5344CB8AC3E}">
        <p14:creationId xmlns:p14="http://schemas.microsoft.com/office/powerpoint/2010/main" val="4253336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609 Thank You Word Cloud Photos - Free &amp;amp; Royalty-Free Stock Photos from  Dreamstime">
            <a:extLst>
              <a:ext uri="{FF2B5EF4-FFF2-40B4-BE49-F238E27FC236}">
                <a16:creationId xmlns:a16="http://schemas.microsoft.com/office/drawing/2014/main" id="{F52A57BA-A14A-4252-A6F0-1DB394C0DA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127" y="360731"/>
            <a:ext cx="5896050" cy="4422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356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4DC1-7279-4C2B-8758-69739651D049}"/>
              </a:ext>
            </a:extLst>
          </p:cNvPr>
          <p:cNvSpPr>
            <a:spLocks noGrp="1"/>
          </p:cNvSpPr>
          <p:nvPr>
            <p:ph type="ctrTitle"/>
          </p:nvPr>
        </p:nvSpPr>
        <p:spPr>
          <a:xfrm>
            <a:off x="411126" y="241005"/>
            <a:ext cx="8534400" cy="1268818"/>
          </a:xfrm>
        </p:spPr>
        <p:txBody>
          <a:bodyPr/>
          <a:lstStyle/>
          <a:p>
            <a:r>
              <a:rPr lang="en-US" sz="3200" i="0" u="none" strike="noStrike" baseline="0" dirty="0">
                <a:solidFill>
                  <a:schemeClr val="tx1">
                    <a:lumMod val="50000"/>
                  </a:schemeClr>
                </a:solidFill>
                <a:latin typeface="Inria Serif" panose="020B0604020202020204" charset="0"/>
              </a:rPr>
              <a:t>MATHEMATICAL/ANALYTICAL MODELLING OF THE PROBLEM </a:t>
            </a:r>
            <a:endParaRPr lang="en-IN" sz="3200" dirty="0">
              <a:solidFill>
                <a:schemeClr val="tx1">
                  <a:lumMod val="50000"/>
                </a:schemeClr>
              </a:solidFill>
              <a:latin typeface="Inria Serif" panose="020B0604020202020204" charset="0"/>
            </a:endParaRPr>
          </a:p>
        </p:txBody>
      </p:sp>
      <p:sp>
        <p:nvSpPr>
          <p:cNvPr id="3" name="TextBox 2">
            <a:extLst>
              <a:ext uri="{FF2B5EF4-FFF2-40B4-BE49-F238E27FC236}">
                <a16:creationId xmlns:a16="http://schemas.microsoft.com/office/drawing/2014/main" id="{B436C5CC-F8C9-4817-B628-33B4E3E3EDC6}"/>
              </a:ext>
            </a:extLst>
          </p:cNvPr>
          <p:cNvSpPr txBox="1"/>
          <p:nvPr/>
        </p:nvSpPr>
        <p:spPr>
          <a:xfrm>
            <a:off x="198474" y="1226288"/>
            <a:ext cx="8654902" cy="2369880"/>
          </a:xfrm>
          <a:prstGeom prst="rect">
            <a:avLst/>
          </a:prstGeom>
          <a:noFill/>
        </p:spPr>
        <p:txBody>
          <a:bodyPr wrap="square" rtlCol="0">
            <a:spAutoFit/>
          </a:bodyPr>
          <a:lstStyle/>
          <a:p>
            <a:pPr algn="l"/>
            <a:endParaRPr lang="en-IN" sz="1800" b="0" i="0" u="none" strike="noStrike" baseline="0" dirty="0">
              <a:solidFill>
                <a:srgbClr val="000000"/>
              </a:solidFill>
              <a:latin typeface="Symbol" panose="05050102010706020507" pitchFamily="18" charset="2"/>
            </a:endParaRPr>
          </a:p>
          <a:p>
            <a:pPr marL="285750" indent="-285750" algn="just">
              <a:buFont typeface="Wingdings" panose="05000000000000000000" pitchFamily="2" charset="2"/>
              <a:buChar char="ü"/>
            </a:pPr>
            <a:r>
              <a:rPr lang="en-US" sz="1800" b="0" i="0" u="none" strike="noStrike" baseline="0" dirty="0">
                <a:solidFill>
                  <a:srgbClr val="000000"/>
                </a:solidFill>
                <a:latin typeface="Symbol" panose="05050102010706020507" pitchFamily="18" charset="2"/>
              </a:rPr>
              <a:t> </a:t>
            </a:r>
            <a:r>
              <a:rPr lang="en-US" sz="1600" b="1" i="0" u="none" strike="noStrike" baseline="0" dirty="0">
                <a:solidFill>
                  <a:srgbClr val="000000"/>
                </a:solidFill>
                <a:latin typeface="Goudy Old Style" panose="02020502050305020303" pitchFamily="18" charset="0"/>
              </a:rPr>
              <a:t>In our scrapped dataset, our target variable "Rating " is a categorical variable i.e., it can be classified as ‘1.0’, ‘2.0’,’3.0’,’4.0’,’5.0’. Therefore, we will be handling this modelling problem as classification. </a:t>
            </a: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 This project is done in two parts: </a:t>
            </a:r>
          </a:p>
          <a:p>
            <a:pPr marL="285750" indent="-285750" algn="ctr">
              <a:buFont typeface="Arial" panose="020B0604020202020204" pitchFamily="34" charset="0"/>
              <a:buChar char="•"/>
            </a:pPr>
            <a:endParaRPr lang="en-IN" sz="1600" b="1" dirty="0">
              <a:latin typeface="Goudy Old Style" panose="02020502050305020303" pitchFamily="18" charset="0"/>
            </a:endParaRPr>
          </a:p>
          <a:p>
            <a:pPr marL="285750" indent="-285750" algn="ctr">
              <a:buFont typeface="Arial" panose="020B0604020202020204" pitchFamily="34" charset="0"/>
              <a:buChar char="•"/>
            </a:pPr>
            <a:r>
              <a:rPr lang="en-IN" sz="1600" dirty="0">
                <a:latin typeface="Goudy Old Style" panose="02020502050305020303" pitchFamily="18" charset="0"/>
              </a:rPr>
              <a:t>Data collection phase</a:t>
            </a:r>
          </a:p>
          <a:p>
            <a:pPr marL="285750" indent="-285750" algn="ctr">
              <a:buFont typeface="Arial" panose="020B0604020202020204" pitchFamily="34" charset="0"/>
              <a:buChar char="•"/>
            </a:pPr>
            <a:r>
              <a:rPr lang="en-IN" sz="1600" dirty="0">
                <a:latin typeface="Goudy Old Style" panose="02020502050305020303" pitchFamily="18" charset="0"/>
              </a:rPr>
              <a:t>Model Building phase</a:t>
            </a:r>
          </a:p>
        </p:txBody>
      </p:sp>
    </p:spTree>
    <p:extLst>
      <p:ext uri="{BB962C8B-B14F-4D97-AF65-F5344CB8AC3E}">
        <p14:creationId xmlns:p14="http://schemas.microsoft.com/office/powerpoint/2010/main" val="514001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2FF7BD-8D01-49ED-8087-15B3EF620EF4}"/>
              </a:ext>
            </a:extLst>
          </p:cNvPr>
          <p:cNvSpPr txBox="1"/>
          <p:nvPr/>
        </p:nvSpPr>
        <p:spPr>
          <a:xfrm>
            <a:off x="290623" y="148856"/>
            <a:ext cx="8520224" cy="9479518"/>
          </a:xfrm>
          <a:prstGeom prst="rect">
            <a:avLst/>
          </a:prstGeom>
          <a:noFill/>
        </p:spPr>
        <p:txBody>
          <a:bodyPr wrap="square" rtlCol="0">
            <a:spAutoFit/>
          </a:bodyPr>
          <a:lstStyle/>
          <a:p>
            <a:pPr marL="285750" indent="-285750" algn="just">
              <a:buFont typeface="Wingdings" panose="05000000000000000000" pitchFamily="2" charset="2"/>
              <a:buChar char="ü"/>
            </a:pPr>
            <a:r>
              <a:rPr lang="en-US" sz="1600" b="1" dirty="0">
                <a:solidFill>
                  <a:schemeClr val="tx1">
                    <a:lumMod val="50000"/>
                  </a:schemeClr>
                </a:solidFill>
                <a:latin typeface="Goudy Old Style" panose="02020502050305020303" pitchFamily="18" charset="0"/>
              </a:rPr>
              <a:t>In Data collection phase, we will scrape nearly 50000 of reviews data from different e-commerce websites like Amazon, Flipkart, etc. and it is collected by using Webscraping and Selenium.</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Fetch an equal number of reviews for each rating, for example if you are fetching 10000 reviews then all ratings 1,2,3,4,5 should be 2000. It will balance our data set. </a:t>
            </a:r>
          </a:p>
          <a:p>
            <a:pPr marL="285750" indent="-285750" algn="just">
              <a:buFont typeface="Wingdings" panose="05000000000000000000" pitchFamily="2" charset="2"/>
              <a:buChar char="ü"/>
            </a:pPr>
            <a:endParaRPr lang="en-IN"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Convert all the ratings to their round number, as there are only 5 options for rating i.e., 1,2,3,4,5. If a rating is 4.5 convert it 5. </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like- </a:t>
            </a:r>
          </a:p>
          <a:p>
            <a:pPr marL="285750" indent="-285750" algn="just">
              <a:buFont typeface="Wingdings" panose="05000000000000000000" pitchFamily="2" charset="2"/>
              <a:buChar char="ü"/>
            </a:pPr>
            <a:endParaRPr lang="en-US" sz="1600" b="1" dirty="0">
              <a:latin typeface="Goudy Old Style" panose="02020502050305020303" pitchFamily="18" charset="0"/>
            </a:endParaRPr>
          </a:p>
          <a:p>
            <a:pPr algn="ctr"/>
            <a:r>
              <a:rPr lang="en-IN" sz="1600" i="0" u="none" strike="noStrike" baseline="0" dirty="0">
                <a:solidFill>
                  <a:srgbClr val="000000"/>
                </a:solidFill>
                <a:latin typeface="Goudy Old Style" panose="02020502050305020303" pitchFamily="18" charset="0"/>
              </a:rPr>
              <a:t>1. Data Cleaning </a:t>
            </a:r>
          </a:p>
          <a:p>
            <a:pPr algn="ctr"/>
            <a:r>
              <a:rPr lang="en-IN" sz="1600" i="0" u="none" strike="noStrike" baseline="0" dirty="0">
                <a:solidFill>
                  <a:srgbClr val="000000"/>
                </a:solidFill>
                <a:latin typeface="Goudy Old Style" panose="02020502050305020303" pitchFamily="18" charset="0"/>
              </a:rPr>
              <a:t>2. Exploratory Data Analysis </a:t>
            </a:r>
          </a:p>
          <a:p>
            <a:pPr algn="ctr"/>
            <a:r>
              <a:rPr lang="en-IN" sz="1600" i="0" u="none" strike="noStrike" baseline="0" dirty="0">
                <a:solidFill>
                  <a:srgbClr val="000000"/>
                </a:solidFill>
                <a:latin typeface="Goudy Old Style" panose="02020502050305020303" pitchFamily="18" charset="0"/>
              </a:rPr>
              <a:t>3. Data Pre-processing </a:t>
            </a:r>
          </a:p>
          <a:p>
            <a:pPr algn="ctr"/>
            <a:r>
              <a:rPr lang="en-IN" sz="1600" i="0" u="none" strike="noStrike" baseline="0" dirty="0">
                <a:solidFill>
                  <a:srgbClr val="000000"/>
                </a:solidFill>
                <a:latin typeface="Goudy Old Style" panose="02020502050305020303" pitchFamily="18" charset="0"/>
              </a:rPr>
              <a:t>4. Model Building </a:t>
            </a:r>
          </a:p>
          <a:p>
            <a:pPr algn="ctr"/>
            <a:r>
              <a:rPr lang="en-IN" sz="1600" i="0" u="none" strike="noStrike" baseline="0" dirty="0">
                <a:solidFill>
                  <a:srgbClr val="000000"/>
                </a:solidFill>
                <a:latin typeface="Goudy Old Style" panose="02020502050305020303" pitchFamily="18" charset="0"/>
              </a:rPr>
              <a:t>5. Model Evaluation </a:t>
            </a:r>
          </a:p>
          <a:p>
            <a:pPr algn="ctr"/>
            <a:r>
              <a:rPr lang="en-US" sz="1600" i="0" u="none" strike="noStrike" baseline="0" dirty="0">
                <a:solidFill>
                  <a:srgbClr val="000000"/>
                </a:solidFill>
                <a:latin typeface="Goudy Old Style" panose="02020502050305020303" pitchFamily="18" charset="0"/>
              </a:rPr>
              <a:t>6. Selecting the best model </a:t>
            </a:r>
            <a:endParaRPr lang="en-US" sz="1600" i="0" u="none" strike="noStrike" baseline="0" dirty="0">
              <a:solidFill>
                <a:schemeClr val="tx1">
                  <a:lumMod val="50000"/>
                </a:schemeClr>
              </a:solidFill>
              <a:latin typeface="Goudy Old Style" panose="02020502050305020303" pitchFamily="18" charset="0"/>
            </a:endParaRPr>
          </a:p>
          <a:p>
            <a:endParaRPr lang="en-US" sz="1400"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sz="1400"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IN" dirty="0"/>
          </a:p>
        </p:txBody>
      </p:sp>
    </p:spTree>
    <p:extLst>
      <p:ext uri="{BB962C8B-B14F-4D97-AF65-F5344CB8AC3E}">
        <p14:creationId xmlns:p14="http://schemas.microsoft.com/office/powerpoint/2010/main" val="507186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F553C-CF1A-4726-BAA6-163D264D099C}"/>
              </a:ext>
            </a:extLst>
          </p:cNvPr>
          <p:cNvSpPr>
            <a:spLocks noGrp="1"/>
          </p:cNvSpPr>
          <p:nvPr>
            <p:ph type="ctrTitle"/>
          </p:nvPr>
        </p:nvSpPr>
        <p:spPr>
          <a:xfrm>
            <a:off x="855300" y="106327"/>
            <a:ext cx="7433400" cy="1360966"/>
          </a:xfrm>
        </p:spPr>
        <p:txBody>
          <a:bodyPr/>
          <a:lstStyle/>
          <a:p>
            <a:r>
              <a:rPr lang="en-US" sz="3200" dirty="0">
                <a:solidFill>
                  <a:schemeClr val="tx1">
                    <a:lumMod val="50000"/>
                  </a:schemeClr>
                </a:solidFill>
              </a:rPr>
              <a:t>DATA SOURCES AND THEIR FORMATS</a:t>
            </a:r>
            <a:endParaRPr lang="en-IN" sz="3200" dirty="0">
              <a:solidFill>
                <a:schemeClr val="tx1">
                  <a:lumMod val="50000"/>
                </a:schemeClr>
              </a:solidFill>
            </a:endParaRPr>
          </a:p>
        </p:txBody>
      </p:sp>
      <p:pic>
        <p:nvPicPr>
          <p:cNvPr id="4" name="Picture 3">
            <a:extLst>
              <a:ext uri="{FF2B5EF4-FFF2-40B4-BE49-F238E27FC236}">
                <a16:creationId xmlns:a16="http://schemas.microsoft.com/office/drawing/2014/main" id="{73785663-6C72-4BCE-B1B2-D811D6D191FD}"/>
              </a:ext>
            </a:extLst>
          </p:cNvPr>
          <p:cNvPicPr>
            <a:picLocks noChangeAspect="1"/>
          </p:cNvPicPr>
          <p:nvPr/>
        </p:nvPicPr>
        <p:blipFill>
          <a:blip r:embed="rId2"/>
          <a:stretch>
            <a:fillRect/>
          </a:stretch>
        </p:blipFill>
        <p:spPr>
          <a:xfrm>
            <a:off x="520346" y="1196454"/>
            <a:ext cx="8216721" cy="3501957"/>
          </a:xfrm>
          <a:prstGeom prst="rect">
            <a:avLst/>
          </a:prstGeom>
        </p:spPr>
      </p:pic>
    </p:spTree>
    <p:extLst>
      <p:ext uri="{BB962C8B-B14F-4D97-AF65-F5344CB8AC3E}">
        <p14:creationId xmlns:p14="http://schemas.microsoft.com/office/powerpoint/2010/main" val="254285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9FAF-6A54-4061-B5DF-B1DF35226C7F}"/>
              </a:ext>
            </a:extLst>
          </p:cNvPr>
          <p:cNvSpPr>
            <a:spLocks noGrp="1"/>
          </p:cNvSpPr>
          <p:nvPr>
            <p:ph type="ctrTitle"/>
          </p:nvPr>
        </p:nvSpPr>
        <p:spPr>
          <a:xfrm>
            <a:off x="723014" y="248093"/>
            <a:ext cx="7565686" cy="1084521"/>
          </a:xfrm>
        </p:spPr>
        <p:txBody>
          <a:bodyPr/>
          <a:lstStyle/>
          <a:p>
            <a:r>
              <a:rPr lang="en-US" sz="3200" dirty="0">
                <a:solidFill>
                  <a:schemeClr val="tx1">
                    <a:lumMod val="50000"/>
                  </a:schemeClr>
                </a:solidFill>
              </a:rPr>
              <a:t>DATA PRE-PROCESSING</a:t>
            </a:r>
            <a:endParaRPr lang="en-IN" sz="3200" dirty="0">
              <a:solidFill>
                <a:schemeClr val="tx1">
                  <a:lumMod val="50000"/>
                </a:schemeClr>
              </a:solidFill>
            </a:endParaRPr>
          </a:p>
        </p:txBody>
      </p:sp>
      <p:sp>
        <p:nvSpPr>
          <p:cNvPr id="4" name="TextBox 3">
            <a:extLst>
              <a:ext uri="{FF2B5EF4-FFF2-40B4-BE49-F238E27FC236}">
                <a16:creationId xmlns:a16="http://schemas.microsoft.com/office/drawing/2014/main" id="{7114EBA4-9D81-4171-86DE-B8D7088E5AA6}"/>
              </a:ext>
            </a:extLst>
          </p:cNvPr>
          <p:cNvSpPr txBox="1"/>
          <p:nvPr/>
        </p:nvSpPr>
        <p:spPr>
          <a:xfrm>
            <a:off x="723014" y="1071004"/>
            <a:ext cx="7237228" cy="584775"/>
          </a:xfrm>
          <a:prstGeom prst="rect">
            <a:avLst/>
          </a:prstGeom>
          <a:noFill/>
        </p:spPr>
        <p:txBody>
          <a:bodyPr wrap="square">
            <a:spAutoFit/>
          </a:bodyPr>
          <a:lstStyle/>
          <a:p>
            <a:pPr marL="285750" indent="-285750" algn="l">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Handling missing data using fillna and checking the datatypes </a:t>
            </a:r>
          </a:p>
        </p:txBody>
      </p:sp>
      <p:pic>
        <p:nvPicPr>
          <p:cNvPr id="6" name="Picture 5">
            <a:extLst>
              <a:ext uri="{FF2B5EF4-FFF2-40B4-BE49-F238E27FC236}">
                <a16:creationId xmlns:a16="http://schemas.microsoft.com/office/drawing/2014/main" id="{05957152-A6D4-42F3-AA28-906E856052A5}"/>
              </a:ext>
            </a:extLst>
          </p:cNvPr>
          <p:cNvPicPr>
            <a:picLocks noChangeAspect="1"/>
          </p:cNvPicPr>
          <p:nvPr/>
        </p:nvPicPr>
        <p:blipFill>
          <a:blip r:embed="rId2"/>
          <a:stretch>
            <a:fillRect/>
          </a:stretch>
        </p:blipFill>
        <p:spPr>
          <a:xfrm>
            <a:off x="723014" y="1655779"/>
            <a:ext cx="6874274" cy="3385555"/>
          </a:xfrm>
          <a:prstGeom prst="rect">
            <a:avLst/>
          </a:prstGeom>
        </p:spPr>
      </p:pic>
    </p:spTree>
    <p:extLst>
      <p:ext uri="{BB962C8B-B14F-4D97-AF65-F5344CB8AC3E}">
        <p14:creationId xmlns:p14="http://schemas.microsoft.com/office/powerpoint/2010/main" val="22387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50A282-7D9C-493E-8589-ACE3F35A575E}"/>
              </a:ext>
            </a:extLst>
          </p:cNvPr>
          <p:cNvSpPr txBox="1"/>
          <p:nvPr/>
        </p:nvSpPr>
        <p:spPr>
          <a:xfrm>
            <a:off x="1080976" y="289887"/>
            <a:ext cx="7063564" cy="553998"/>
          </a:xfrm>
          <a:prstGeom prst="rect">
            <a:avLst/>
          </a:prstGeom>
          <a:noFill/>
        </p:spPr>
        <p:txBody>
          <a:bodyPr wrap="square">
            <a:spAutoFit/>
          </a:bodyPr>
          <a:lstStyle/>
          <a:p>
            <a:pPr algn="l"/>
            <a:endParaRPr lang="en-IN" sz="1400" b="0" i="0" u="none" strike="noStrike" baseline="0" dirty="0">
              <a:solidFill>
                <a:srgbClr val="000000"/>
              </a:solidFill>
            </a:endParaRPr>
          </a:p>
          <a:p>
            <a:pPr marL="285750" indent="-285750">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Checking average rating and value counts of each rating present </a:t>
            </a:r>
          </a:p>
        </p:txBody>
      </p:sp>
      <p:pic>
        <p:nvPicPr>
          <p:cNvPr id="6" name="Picture 5">
            <a:extLst>
              <a:ext uri="{FF2B5EF4-FFF2-40B4-BE49-F238E27FC236}">
                <a16:creationId xmlns:a16="http://schemas.microsoft.com/office/drawing/2014/main" id="{41D720D9-120A-4B6E-A5E1-9D50A0AEC10D}"/>
              </a:ext>
            </a:extLst>
          </p:cNvPr>
          <p:cNvPicPr>
            <a:picLocks noChangeAspect="1"/>
          </p:cNvPicPr>
          <p:nvPr/>
        </p:nvPicPr>
        <p:blipFill>
          <a:blip r:embed="rId2"/>
          <a:stretch>
            <a:fillRect/>
          </a:stretch>
        </p:blipFill>
        <p:spPr>
          <a:xfrm>
            <a:off x="517276" y="943837"/>
            <a:ext cx="8190963" cy="2490281"/>
          </a:xfrm>
          <a:prstGeom prst="rect">
            <a:avLst/>
          </a:prstGeom>
        </p:spPr>
      </p:pic>
    </p:spTree>
    <p:extLst>
      <p:ext uri="{BB962C8B-B14F-4D97-AF65-F5344CB8AC3E}">
        <p14:creationId xmlns:p14="http://schemas.microsoft.com/office/powerpoint/2010/main" val="362071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91D0DA-980D-4456-9F11-A79CB2444C19}"/>
              </a:ext>
            </a:extLst>
          </p:cNvPr>
          <p:cNvSpPr txBox="1"/>
          <p:nvPr/>
        </p:nvSpPr>
        <p:spPr>
          <a:xfrm>
            <a:off x="439479" y="281510"/>
            <a:ext cx="8484781" cy="4031873"/>
          </a:xfrm>
          <a:prstGeom prst="rect">
            <a:avLst/>
          </a:prstGeom>
          <a:noFill/>
        </p:spPr>
        <p:txBody>
          <a:bodyPr wrap="square">
            <a:spAutoFit/>
          </a:bodyPr>
          <a:lstStyle/>
          <a:p>
            <a:pPr marL="285750" indent="-285750">
              <a:buFont typeface="Wingdings" panose="05000000000000000000" pitchFamily="2" charset="2"/>
              <a:buChar char="q"/>
            </a:pPr>
            <a:r>
              <a:rPr lang="en-US" sz="1600" b="1" i="0" u="none" strike="noStrike" baseline="0" dirty="0">
                <a:solidFill>
                  <a:schemeClr val="tx2">
                    <a:lumMod val="25000"/>
                  </a:schemeClr>
                </a:solidFill>
                <a:latin typeface="Inria Serif" panose="020B0604020202020204" charset="0"/>
              </a:rPr>
              <a:t>Pre-processing using Natural Language Processing (NLP): </a:t>
            </a:r>
          </a:p>
          <a:p>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We cleaned the data using regex, matching patterns in the comments and replacing them with more organized counterparts. Cleaner data leads to a more efficient model and higher accuracy. Following steps are involved: </a:t>
            </a:r>
          </a:p>
          <a:p>
            <a:endParaRPr lang="en-IN" sz="1600" b="1" i="0" u="none" strike="noStrike" baseline="0" dirty="0">
              <a:solidFill>
                <a:schemeClr val="tx1">
                  <a:lumMod val="50000"/>
                </a:schemeClr>
              </a:solidFill>
              <a:latin typeface="Goudy Old Style" panose="02020502050305020303" pitchFamily="18" charset="0"/>
            </a:endParaRPr>
          </a:p>
          <a:p>
            <a:r>
              <a:rPr lang="en-US" sz="1600" b="1" i="0" u="none" strike="noStrike" baseline="0" dirty="0">
                <a:solidFill>
                  <a:schemeClr val="tx1">
                    <a:lumMod val="50000"/>
                  </a:schemeClr>
                </a:solidFill>
                <a:latin typeface="Goudy Old Style" panose="02020502050305020303" pitchFamily="18" charset="0"/>
              </a:rPr>
              <a:t>1. Removing Punctuations and other special characters </a:t>
            </a:r>
          </a:p>
          <a:p>
            <a:r>
              <a:rPr lang="en-US" sz="1600" b="1" i="0" u="none" strike="noStrike" baseline="0" dirty="0">
                <a:solidFill>
                  <a:schemeClr val="tx1">
                    <a:lumMod val="50000"/>
                  </a:schemeClr>
                </a:solidFill>
                <a:latin typeface="Goudy Old Style" panose="02020502050305020303" pitchFamily="18" charset="0"/>
              </a:rPr>
              <a:t>2. Splitting the comments into individual words </a:t>
            </a:r>
          </a:p>
          <a:p>
            <a:r>
              <a:rPr lang="en-IN" sz="1600" b="1" i="0" u="none" strike="noStrike" baseline="0" dirty="0">
                <a:solidFill>
                  <a:schemeClr val="tx1">
                    <a:lumMod val="50000"/>
                  </a:schemeClr>
                </a:solidFill>
                <a:latin typeface="Goudy Old Style" panose="02020502050305020303" pitchFamily="18" charset="0"/>
              </a:rPr>
              <a:t>3. Removing Stop Words </a:t>
            </a:r>
          </a:p>
          <a:p>
            <a:endParaRPr lang="en-IN"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There is a corpus of stop-words, that are high-frequency words such as "the", "to" and "also", and that we sometimes want to litter out of a document before further processing. Stop-words usually have little lexical content, don’t alter the general meaning of a sentence and their presence in a text fails to distinguish it from other texts. We used the one from Natural Language Toolkit a leading platform for building Python programs to work with human language. </a:t>
            </a:r>
          </a:p>
          <a:p>
            <a:endParaRPr lang="en-IN" sz="1600" b="1" dirty="0">
              <a:solidFill>
                <a:schemeClr val="tx1">
                  <a:lumMod val="50000"/>
                </a:schemeClr>
              </a:solidFill>
              <a:latin typeface="Goudy Old Style" panose="02020502050305020303" pitchFamily="18" charset="0"/>
            </a:endParaRPr>
          </a:p>
        </p:txBody>
      </p:sp>
    </p:spTree>
    <p:extLst>
      <p:ext uri="{BB962C8B-B14F-4D97-AF65-F5344CB8AC3E}">
        <p14:creationId xmlns:p14="http://schemas.microsoft.com/office/powerpoint/2010/main" val="823809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43863C-88AA-4D7D-A06C-F6C40D08A357}"/>
              </a:ext>
            </a:extLst>
          </p:cNvPr>
          <p:cNvSpPr txBox="1"/>
          <p:nvPr/>
        </p:nvSpPr>
        <p:spPr>
          <a:xfrm>
            <a:off x="283535" y="262930"/>
            <a:ext cx="8626548" cy="6524863"/>
          </a:xfrm>
          <a:prstGeom prst="rect">
            <a:avLst/>
          </a:prstGeom>
          <a:noFill/>
        </p:spPr>
        <p:txBody>
          <a:bodyPr wrap="square">
            <a:spAutoFit/>
          </a:bodyPr>
          <a:lstStyle/>
          <a:p>
            <a:pPr algn="l"/>
            <a:endParaRPr lang="en-IN" sz="1400" b="0" i="0" u="none" strike="noStrike" baseline="0" dirty="0">
              <a:solidFill>
                <a:srgbClr val="000000"/>
              </a:solidFill>
            </a:endParaRPr>
          </a:p>
          <a:p>
            <a:pPr marL="285750" indent="-285750" algn="just">
              <a:buFont typeface="Wingdings" panose="05000000000000000000" pitchFamily="2" charset="2"/>
              <a:buChar char="ü"/>
            </a:pPr>
            <a:r>
              <a:rPr lang="en-US" sz="1600" b="1" dirty="0">
                <a:solidFill>
                  <a:schemeClr val="tx1">
                    <a:lumMod val="50000"/>
                  </a:schemeClr>
                </a:solidFill>
                <a:latin typeface="Goudy Old Style" panose="02020502050305020303" pitchFamily="18" charset="0"/>
              </a:rPr>
              <a:t>We will be t</a:t>
            </a:r>
            <a:r>
              <a:rPr lang="en-US" sz="1600" b="1" i="0" u="none" strike="noStrike" baseline="0" dirty="0">
                <a:solidFill>
                  <a:schemeClr val="tx1">
                    <a:lumMod val="50000"/>
                  </a:schemeClr>
                </a:solidFill>
                <a:latin typeface="Goudy Old Style" panose="02020502050305020303" pitchFamily="18" charset="0"/>
              </a:rPr>
              <a:t>okenizing the data using RegexpTokenizer</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Stemming is the process of converting inflected/derived words to their word stem or the root form. Basically, a large number of similar origin words are converted to the same word. E.g., words like "stems", "stemmer", "stemming", "stemmed" as based on "stem". This helps in achieving the training process with a better accuracy.</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Lemmatizing is the process of grouping together the inflected forms of a word so they can be analyzed as a single item. This is quite similar to stemming in its working but differs since it depends on correctly identifying the intended part of speech and meaning of a word in a sentence, as well as within the larger context surrounding that sentence, such as neighboring sentences or even an entire document.  </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Then, we will be processing the review and assigning the updated review in the data frame</a:t>
            </a:r>
          </a:p>
          <a:p>
            <a:pPr algn="just"/>
            <a:r>
              <a:rPr lang="en-US" sz="1600" b="1" i="0" u="none" strike="noStrike" baseline="0" dirty="0">
                <a:solidFill>
                  <a:schemeClr val="tx1">
                    <a:lumMod val="50000"/>
                  </a:schemeClr>
                </a:solidFill>
                <a:latin typeface="Goudy Old Style" panose="02020502050305020303" pitchFamily="18" charset="0"/>
              </a:rPr>
              <a:t> </a:t>
            </a:r>
          </a:p>
          <a:p>
            <a:pPr marL="285750" indent="-285750" algn="just">
              <a:buFont typeface="Wingdings" panose="05000000000000000000" pitchFamily="2" charset="2"/>
              <a:buChar char="ü"/>
            </a:pPr>
            <a:r>
              <a:rPr lang="en-US" sz="1600" b="1" dirty="0">
                <a:solidFill>
                  <a:schemeClr val="tx1">
                    <a:lumMod val="50000"/>
                  </a:schemeClr>
                </a:solidFill>
                <a:latin typeface="Goudy Old Style" panose="02020502050305020303" pitchFamily="18" charset="0"/>
              </a:rPr>
              <a:t>Finally, we </a:t>
            </a:r>
            <a:r>
              <a:rPr lang="en-US" sz="1600" b="1" dirty="0">
                <a:latin typeface="Goudy Old Style" panose="02020502050305020303" pitchFamily="18" charset="0"/>
              </a:rPr>
              <a:t>get</a:t>
            </a:r>
            <a:r>
              <a:rPr lang="en-US" sz="1600" b="1" i="0" u="none" strike="noStrike" baseline="0" dirty="0">
                <a:solidFill>
                  <a:srgbClr val="000000"/>
                </a:solidFill>
                <a:latin typeface="Goudy Old Style" panose="02020502050305020303" pitchFamily="18" charset="0"/>
              </a:rPr>
              <a:t> sense of words for all ratings using WordCloud</a:t>
            </a:r>
            <a:r>
              <a:rPr lang="en-US" sz="1600" b="1" dirty="0">
                <a:latin typeface="Goudy Old Style" panose="02020502050305020303" pitchFamily="18" charset="0"/>
              </a:rPr>
              <a:t>. </a:t>
            </a:r>
            <a:r>
              <a:rPr lang="en-US" sz="1600" b="1" i="0" u="none" strike="noStrike" baseline="0" dirty="0">
                <a:solidFill>
                  <a:srgbClr val="000000"/>
                </a:solidFill>
                <a:latin typeface="Goudy Old Style" panose="02020502050305020303" pitchFamily="18" charset="0"/>
              </a:rPr>
              <a:t>Word Cloud is a data visualization technique used for representing text data in which the size of each word indicates its frequency or importance. </a:t>
            </a:r>
          </a:p>
          <a:p>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endParaRPr lang="en-US" sz="1400" b="0" i="0" u="none" strike="noStrike" baseline="0" dirty="0">
              <a:solidFill>
                <a:srgbClr val="000000"/>
              </a:solidFill>
            </a:endParaRPr>
          </a:p>
          <a:p>
            <a:endParaRPr lang="en-US" dirty="0"/>
          </a:p>
          <a:p>
            <a:endParaRPr lang="en-US" sz="1400" b="0" i="0" u="none" strike="noStrike" baseline="0" dirty="0">
              <a:solidFill>
                <a:srgbClr val="000000"/>
              </a:solidFill>
            </a:endParaRPr>
          </a:p>
          <a:p>
            <a:endParaRPr lang="en-US" dirty="0"/>
          </a:p>
          <a:p>
            <a:endParaRPr lang="en-US" sz="1400" b="0" i="0" u="none" strike="noStrike" baseline="0" dirty="0">
              <a:solidFill>
                <a:srgbClr val="000000"/>
              </a:solidFill>
            </a:endParaRPr>
          </a:p>
          <a:p>
            <a:r>
              <a:rPr lang="en-US" sz="1400" b="0" i="0" u="none" strike="noStrike" baseline="0" dirty="0">
                <a:solidFill>
                  <a:srgbClr val="000000"/>
                </a:solidFill>
              </a:rPr>
              <a:t> </a:t>
            </a:r>
          </a:p>
        </p:txBody>
      </p:sp>
    </p:spTree>
    <p:extLst>
      <p:ext uri="{BB962C8B-B14F-4D97-AF65-F5344CB8AC3E}">
        <p14:creationId xmlns:p14="http://schemas.microsoft.com/office/powerpoint/2010/main" val="3144139450"/>
      </p:ext>
    </p:extLst>
  </p:cSld>
  <p:clrMapOvr>
    <a:masterClrMapping/>
  </p:clrMapOvr>
</p:sld>
</file>

<file path=ppt/theme/theme1.xml><?xml version="1.0" encoding="utf-8"?>
<a:theme xmlns:a="http://schemas.openxmlformats.org/drawingml/2006/main" name="Adrian template">
  <a:themeElements>
    <a:clrScheme name="Custom 347">
      <a:dk1>
        <a:srgbClr val="424650"/>
      </a:dk1>
      <a:lt1>
        <a:srgbClr val="FFFFFF"/>
      </a:lt1>
      <a:dk2>
        <a:srgbClr val="878A96"/>
      </a:dk2>
      <a:lt2>
        <a:srgbClr val="F6F6F5"/>
      </a:lt2>
      <a:accent1>
        <a:srgbClr val="ABB4B8"/>
      </a:accent1>
      <a:accent2>
        <a:srgbClr val="D6DAE0"/>
      </a:accent2>
      <a:accent3>
        <a:srgbClr val="E7ECF0"/>
      </a:accent3>
      <a:accent4>
        <a:srgbClr val="A99282"/>
      </a:accent4>
      <a:accent5>
        <a:srgbClr val="D1B8B0"/>
      </a:accent5>
      <a:accent6>
        <a:srgbClr val="DBCEC4"/>
      </a:accent6>
      <a:hlink>
        <a:srgbClr val="7E87A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1442</Words>
  <Application>Microsoft Office PowerPoint</Application>
  <PresentationFormat>On-screen Show (16:9)</PresentationFormat>
  <Paragraphs>160</Paragraphs>
  <Slides>22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Symbol</vt:lpstr>
      <vt:lpstr>Inria Sans Light</vt:lpstr>
      <vt:lpstr>Arial</vt:lpstr>
      <vt:lpstr>Wingdings</vt:lpstr>
      <vt:lpstr>Goudy Old Style</vt:lpstr>
      <vt:lpstr>Inria Serif</vt:lpstr>
      <vt:lpstr>Calibri</vt:lpstr>
      <vt:lpstr>Adrian template</vt:lpstr>
      <vt:lpstr>    RATINGS PREDICTION PROJECT</vt:lpstr>
      <vt:lpstr>INTRODUCTION</vt:lpstr>
      <vt:lpstr>MATHEMATICAL/ANALYTICAL MODELLING OF THE PROBLEM </vt:lpstr>
      <vt:lpstr>PowerPoint Presentation</vt:lpstr>
      <vt:lpstr>DATA SOURCES AND THEIR FORMATS</vt:lpstr>
      <vt:lpstr>DATA PRE-PROCESSING</vt:lpstr>
      <vt:lpstr>PowerPoint Presentation</vt:lpstr>
      <vt:lpstr>PowerPoint Presentation</vt:lpstr>
      <vt:lpstr>PowerPoint Presentation</vt:lpstr>
      <vt:lpstr>PowerPoint Presentation</vt:lpstr>
      <vt:lpstr>PowerPoint Presentation</vt:lpstr>
      <vt:lpstr>HARDWARE AND SOFTWARE REQUIREMENTS AND TOOLS USED</vt:lpstr>
      <vt:lpstr>PowerPoint Presentation</vt:lpstr>
      <vt:lpstr>MODEL/S DEVELOPMENT AND EVALUATION </vt:lpstr>
      <vt:lpstr>PowerPoint Presentation</vt:lpstr>
      <vt:lpstr>PowerPoint Presentation</vt:lpstr>
      <vt:lpstr>PowerPoint Presentation</vt:lpstr>
      <vt:lpstr>DATA VISUALIZATION</vt:lpstr>
      <vt:lpstr>CONCLUSION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PREDICTION PROJECT</dc:title>
  <dc:creator>Jerish</dc:creator>
  <cp:lastModifiedBy>salman pradhan</cp:lastModifiedBy>
  <cp:revision>7</cp:revision>
  <dcterms:modified xsi:type="dcterms:W3CDTF">2021-11-25T03:35:51Z</dcterms:modified>
</cp:coreProperties>
</file>