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83" r:id="rId4"/>
    <p:sldId id="285" r:id="rId5"/>
    <p:sldId id="289" r:id="rId6"/>
    <p:sldId id="287" r:id="rId7"/>
    <p:sldId id="288" r:id="rId8"/>
    <p:sldId id="286" r:id="rId9"/>
    <p:sldId id="257" r:id="rId10"/>
    <p:sldId id="259" r:id="rId11"/>
    <p:sldId id="278" r:id="rId12"/>
    <p:sldId id="260" r:id="rId13"/>
    <p:sldId id="279" r:id="rId14"/>
    <p:sldId id="262" r:id="rId15"/>
    <p:sldId id="290" r:id="rId16"/>
    <p:sldId id="291" r:id="rId17"/>
    <p:sldId id="293" r:id="rId18"/>
    <p:sldId id="281" r:id="rId19"/>
    <p:sldId id="270" r:id="rId20"/>
    <p:sldId id="272" r:id="rId21"/>
    <p:sldId id="294" r:id="rId22"/>
    <p:sldId id="273" r:id="rId23"/>
    <p:sldId id="282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28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44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0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75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71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53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52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64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65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11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EC23A-427A-4A60-932D-E1F213A64949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10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7850"/>
            <a:ext cx="7414592" cy="1752600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  <a:r>
              <a:rPr lang="en-IN" b="1" u="sng" dirty="0">
                <a:latin typeface="Helvetica Neue"/>
              </a:rPr>
              <a:t>Project on </a:t>
            </a:r>
            <a:r>
              <a:rPr lang="en-IN" b="1" u="sng" dirty="0">
                <a:solidFill>
                  <a:srgbClr val="000000"/>
                </a:solidFill>
                <a:latin typeface="Helvetica Neue"/>
              </a:rPr>
              <a:t>Ratings Prediction</a:t>
            </a:r>
            <a:b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4725144"/>
            <a:ext cx="6400800" cy="175260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      </a:t>
            </a:r>
          </a:p>
          <a:p>
            <a:endParaRPr lang="en-US" dirty="0"/>
          </a:p>
          <a:p>
            <a:r>
              <a:rPr lang="en-US" dirty="0"/>
              <a:t>               </a:t>
            </a:r>
            <a:r>
              <a:rPr lang="en-IN" dirty="0"/>
              <a:t> </a:t>
            </a:r>
          </a:p>
          <a:p>
            <a:r>
              <a:rPr lang="en-US" dirty="0"/>
              <a:t>   </a:t>
            </a:r>
            <a:endParaRPr lang="en-IN" dirty="0"/>
          </a:p>
          <a:p>
            <a:r>
              <a:rPr lang="en-IN" sz="3800" dirty="0"/>
              <a:t>                                                                            </a:t>
            </a:r>
          </a:p>
          <a:p>
            <a:r>
              <a:rPr lang="en-IN" sz="5600" dirty="0">
                <a:latin typeface="Arial Black" panose="020B0A04020102020204" pitchFamily="34" charset="0"/>
              </a:rPr>
              <a:t>                                                                                                                                                </a:t>
            </a:r>
          </a:p>
          <a:p>
            <a:r>
              <a:rPr lang="en-IN" sz="5600" dirty="0">
                <a:latin typeface="Arial Black" panose="020B0A04020102020204" pitchFamily="34" charset="0"/>
              </a:rPr>
              <a:t>                                        Salman Pradhan                                  </a:t>
            </a:r>
          </a:p>
          <a:p>
            <a:r>
              <a:rPr lang="en-IN" sz="5600" dirty="0">
                <a:latin typeface="Arial Black" panose="020B0A04020102020204" pitchFamily="34" charset="0"/>
              </a:rPr>
              <a:t>                                           Submitted by</a:t>
            </a:r>
          </a:p>
        </p:txBody>
      </p:sp>
    </p:spTree>
    <p:extLst>
      <p:ext uri="{BB962C8B-B14F-4D97-AF65-F5344CB8AC3E}">
        <p14:creationId xmlns:p14="http://schemas.microsoft.com/office/powerpoint/2010/main" val="329188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About Dataset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5801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1.Loading dataset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2.Checking dimension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3.Checking columns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4.Checking column’s type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5.Statistical analysis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6.Checking Null values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11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46A4-B31B-4E4F-A0B7-7C951CBB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476672"/>
            <a:ext cx="7355160" cy="50405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Dataset</a:t>
            </a:r>
            <a:endParaRPr lang="en-IN" b="1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4D979C-391B-4928-ADD3-1FFAF47E5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1061617"/>
            <a:ext cx="6552728" cy="5400600"/>
          </a:xfrm>
        </p:spPr>
      </p:pic>
    </p:spTree>
    <p:extLst>
      <p:ext uri="{BB962C8B-B14F-4D97-AF65-F5344CB8AC3E}">
        <p14:creationId xmlns:p14="http://schemas.microsoft.com/office/powerpoint/2010/main" val="135849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dataset we get </a:t>
            </a:r>
            <a:r>
              <a:rPr lang="en-US" b="1" dirty="0" err="1"/>
              <a:t>informations</a:t>
            </a:r>
            <a:r>
              <a:rPr lang="en-US" b="1" dirty="0"/>
              <a:t> as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Dataset has so many null values.</a:t>
            </a:r>
          </a:p>
          <a:p>
            <a:r>
              <a:rPr lang="en-US" b="1" dirty="0"/>
              <a:t>Dataset has target variable column (Ratings).As dataset has 5 values, it is a classification problem statement.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18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98BF-E8B2-4E9B-B420-451894F4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Arial Black" panose="020B0A04020102020204" pitchFamily="34" charset="0"/>
              </a:rPr>
              <a:t>Data Analysis</a:t>
            </a:r>
            <a:endParaRPr lang="en-IN" sz="2800" b="1" u="sng" dirty="0">
              <a:latin typeface="Arial Black" panose="020B0A040201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B559EF-FB45-4D7B-9B31-C85BEE6A7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It is an imbalanced dataset.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7B27FD-D461-454E-9DD3-B5EDBA584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896" y="937419"/>
            <a:ext cx="4608512" cy="5188744"/>
          </a:xfrm>
        </p:spPr>
      </p:pic>
    </p:spTree>
    <p:extLst>
      <p:ext uri="{BB962C8B-B14F-4D97-AF65-F5344CB8AC3E}">
        <p14:creationId xmlns:p14="http://schemas.microsoft.com/office/powerpoint/2010/main" val="3580489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preprocessing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we have to remove all other words and symbols except </a:t>
            </a:r>
            <a:r>
              <a:rPr lang="en-IN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alphates</a:t>
            </a: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(a-z and A-Z).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to make all the words lower.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to split words from different sentences.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we have made a list named </a:t>
            </a:r>
            <a:r>
              <a:rPr lang="en-IN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stoplist</a:t>
            </a: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which contains all the </a:t>
            </a:r>
            <a:r>
              <a:rPr lang="en-IN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repetation</a:t>
            </a: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words whose impact is </a:t>
            </a:r>
            <a:r>
              <a:rPr lang="en-IN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neglisible</a:t>
            </a: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while predicting the output.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to remove all the punctuations that present inside the sentence.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removing all these unnecessary noise ,we have converted words to their base form by using  </a:t>
            </a:r>
            <a:r>
              <a:rPr lang="en-IN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WordnetLemmatizer</a:t>
            </a: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Almost 750000 unnecessary words are removed.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6277-1422-4A15-A85F-BADB2215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cleaning</a:t>
            </a:r>
            <a:endParaRPr lang="en-IN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628DBC-54FC-48AC-9405-A89E8E7DD2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8840"/>
            <a:ext cx="8229600" cy="30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64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E983-5365-4956-BC1D-BF7D052E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Distribution of length before cleaning</a:t>
            </a:r>
          </a:p>
          <a:p>
            <a:pPr marL="0" indent="0">
              <a:buNone/>
            </a:pP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FB722-A6EE-4C13-999C-2F0CEEC614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908720"/>
            <a:ext cx="6912768" cy="557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1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FE724-BF0C-4CFA-B466-3E13A52F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Distribution of length after cleaning</a:t>
            </a:r>
          </a:p>
          <a:p>
            <a:pPr marL="0" indent="0">
              <a:buNone/>
            </a:pP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790B0-60C2-4092-8552-63EE281B07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196753"/>
            <a:ext cx="7499176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3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84458-60F3-4EFC-9388-F74237E1E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texts to vector by using </a:t>
            </a:r>
            <a:r>
              <a:rPr lang="en-US" b="1" dirty="0" err="1"/>
              <a:t>tfidfvectorizer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7FBBE-1A50-4A14-A80A-9BE91F87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57512"/>
            <a:ext cx="5656659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2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Model building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have to choose best </a:t>
            </a:r>
            <a:r>
              <a:rPr lang="en-US" b="1" dirty="0" err="1"/>
              <a:t>random_state</a:t>
            </a:r>
            <a:r>
              <a:rPr lang="en-US" b="1" dirty="0"/>
              <a:t> for our model.</a:t>
            </a:r>
          </a:p>
          <a:p>
            <a:r>
              <a:rPr lang="en-US" b="1" dirty="0"/>
              <a:t>We have to divide dataset in 90% training and 10%  for testing purpose.</a:t>
            </a:r>
          </a:p>
          <a:p>
            <a:r>
              <a:rPr lang="en-US" b="1" dirty="0"/>
              <a:t>We have to use different algorithms and check it’s accuracy.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6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FC53-CFC3-4B10-929D-764898979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These are the approaches to solve this problem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1.Understand business problem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2.Scrapping data from flipkart.com using selenium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3.Data analysis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4.Data Cleaning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5.Data </a:t>
            </a:r>
            <a:r>
              <a:rPr lang="en-IN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endParaRPr lang="en-IN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6.Model Building </a:t>
            </a:r>
          </a:p>
          <a:p>
            <a:pPr algn="just">
              <a:spcAft>
                <a:spcPts val="10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7. Model Evaluation </a:t>
            </a:r>
          </a:p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8. Selecting the best model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397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Algorithms used for model building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1.MultinomialNB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2.RandomForestClassifier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3.DecisionTreeClassifier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4.LogisticRegression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5.AdaBoostClassifier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6.GradientBoostingClassifier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7.XGBClassifier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8.SVC</a:t>
            </a:r>
          </a:p>
        </p:txBody>
      </p:sp>
    </p:spTree>
    <p:extLst>
      <p:ext uri="{BB962C8B-B14F-4D97-AF65-F5344CB8AC3E}">
        <p14:creationId xmlns:p14="http://schemas.microsoft.com/office/powerpoint/2010/main" val="334997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E3B656-5DDA-4DCF-98EE-910D94E45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764704"/>
            <a:ext cx="6975011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59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b="1" dirty="0"/>
              <a:t>After using above algorithms we found that </a:t>
            </a:r>
            <a:r>
              <a:rPr lang="en-US" b="1" dirty="0" err="1"/>
              <a:t>RandomForestClassifier</a:t>
            </a:r>
            <a:r>
              <a:rPr lang="en-US" b="1" dirty="0"/>
              <a:t> is the best model for the dataset.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44EC1-BEC2-424E-9C48-428BCB89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72816"/>
            <a:ext cx="6408712" cy="493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27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DF38-A7F5-469E-BB83-B9F423F6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Hyperparameter Tuning of Lasso Regression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65259-6205-403A-9A8C-3660445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After hyperparameter tuning of </a:t>
            </a:r>
            <a:r>
              <a:rPr lang="en-US" b="1" dirty="0" err="1"/>
              <a:t>RandomForestClassifier</a:t>
            </a:r>
            <a:r>
              <a:rPr lang="en-US" b="1" dirty="0"/>
              <a:t> </a:t>
            </a:r>
            <a:r>
              <a:rPr lang="en-US" b="1" dirty="0" err="1"/>
              <a:t>model,my</a:t>
            </a:r>
            <a:r>
              <a:rPr lang="en-US" b="1" dirty="0"/>
              <a:t> accuracy score becomes 75.61% from 75%%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17801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850106"/>
          </a:xfrm>
        </p:spPr>
        <p:txBody>
          <a:bodyPr/>
          <a:lstStyle/>
          <a:p>
            <a:r>
              <a:rPr lang="en-US" b="1" u="sng" dirty="0"/>
              <a:t>Conclusion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we scrap Reviews and Ratings data of different technical products from flipkart.com using selenium </a:t>
            </a:r>
            <a:r>
              <a:rPr lang="en-IN" sz="1800" b="1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webdriver.After</a:t>
            </a:r>
            <a:r>
              <a:rPr lang="en-IN" sz="1800" b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1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scrapping,we</a:t>
            </a:r>
            <a:r>
              <a:rPr lang="en-IN" sz="1800" b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save this dataset in a csv file named “flipkartreviews.csv”.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we </a:t>
            </a:r>
            <a:r>
              <a:rPr lang="en-IN" sz="1800" b="1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</a:t>
            </a:r>
            <a:r>
              <a:rPr lang="en-IN" sz="1800" b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by cleaning </a:t>
            </a:r>
            <a:r>
              <a:rPr lang="en-IN" sz="1800" b="1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duplicates,noise</a:t>
            </a:r>
            <a:r>
              <a:rPr lang="en-IN" sz="1800" b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unnecessary words which are not helpful for this project.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we convert text into vectors by using </a:t>
            </a:r>
            <a:r>
              <a:rPr lang="en-IN" sz="1800" b="1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tfidfvectorizer</a:t>
            </a:r>
            <a:r>
              <a:rPr lang="en-IN" sz="1800" b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we know our ml model understands only integers.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choose our best </a:t>
            </a:r>
            <a:r>
              <a:rPr lang="en-IN" sz="1800" b="1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random_state.Then</a:t>
            </a:r>
            <a:r>
              <a:rPr lang="en-IN" sz="1800" b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build our model.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our dataset is </a:t>
            </a:r>
            <a:r>
              <a:rPr lang="en-IN" sz="1800" b="1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imbalanced,we</a:t>
            </a:r>
            <a:r>
              <a:rPr lang="en-IN" sz="1800" b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clearly see that f1 score of </a:t>
            </a:r>
            <a:r>
              <a:rPr lang="en-IN" sz="1800" b="1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RandomForestClassifier</a:t>
            </a:r>
            <a:r>
              <a:rPr lang="en-IN" sz="1800" b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good compared to all other algorithms.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we check </a:t>
            </a:r>
            <a:r>
              <a:rPr lang="en-IN" sz="1800" b="1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croos_val_score</a:t>
            </a:r>
            <a:r>
              <a:rPr lang="en-IN" sz="1800" b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of this model to check if it is overfitting or not.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1800" b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confirm and conclude that this is the best </a:t>
            </a:r>
            <a:r>
              <a:rPr lang="en-IN" sz="1800" b="1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model.we</a:t>
            </a:r>
            <a:r>
              <a:rPr lang="en-IN" sz="1800" b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1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hypertune</a:t>
            </a:r>
            <a:r>
              <a:rPr lang="en-IN" sz="1800" b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by using </a:t>
            </a:r>
            <a:r>
              <a:rPr lang="en-IN" sz="1800" b="1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GridSearchCV.After</a:t>
            </a:r>
            <a:r>
              <a:rPr lang="en-IN" sz="1800" b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1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hypertuning</a:t>
            </a:r>
            <a:r>
              <a:rPr lang="en-IN" sz="1800" b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get an accuracy score of 75.61% from 75%.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dirty="0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save the model by using </a:t>
            </a:r>
            <a:r>
              <a:rPr lang="en-IN" sz="1800" b="1" dirty="0" err="1">
                <a:solidFill>
                  <a:srgbClr val="2429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joblib</a:t>
            </a:r>
            <a:r>
              <a:rPr lang="en-IN" sz="1800" b="1" dirty="0">
                <a:solidFill>
                  <a:srgbClr val="24292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future use.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37016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9954-6A18-4923-9B0C-2BE42D28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276872"/>
            <a:ext cx="7772400" cy="1224136"/>
          </a:xfrm>
        </p:spPr>
        <p:txBody>
          <a:bodyPr>
            <a:normAutofit fontScale="90000"/>
          </a:bodyPr>
          <a:lstStyle/>
          <a:p>
            <a:r>
              <a:rPr lang="en-US" dirty="0"/>
              <a:t>Scrapping Reviews and Ratings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B1543-75E0-4F70-9D46-02FBCB7D8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179510" y="0"/>
            <a:ext cx="72009" cy="116632"/>
          </a:xfrm>
        </p:spPr>
        <p:txBody>
          <a:bodyPr>
            <a:normAutofit fontScale="25000" lnSpcReduction="20000"/>
          </a:bodyPr>
          <a:lstStyle/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1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66AA-698A-499F-9708-3C7083AC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Required Libraries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F9DE7-32F7-48B1-885A-C390F33DC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libraries are needed for data collection from </a:t>
            </a:r>
            <a:r>
              <a:rPr lang="en-US" dirty="0" err="1"/>
              <a:t>flipkart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1.Pandas                  </a:t>
            </a:r>
          </a:p>
          <a:p>
            <a:pPr marL="0" indent="0">
              <a:buNone/>
            </a:pPr>
            <a:r>
              <a:rPr lang="en-US" dirty="0"/>
              <a:t>2.Selenium</a:t>
            </a:r>
          </a:p>
          <a:p>
            <a:pPr marL="0" indent="0">
              <a:buNone/>
            </a:pPr>
            <a:r>
              <a:rPr lang="en-US" dirty="0"/>
              <a:t>3.time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D478D-F0B9-4E22-B420-D7D73A3F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924945"/>
            <a:ext cx="6480720" cy="338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4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9FB43-CBF6-4C06-AAEB-6C42718C9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importing libraries we have to scrap reviews and ratings and store them in a list.</a:t>
            </a:r>
          </a:p>
          <a:p>
            <a:r>
              <a:rPr lang="en-US" dirty="0"/>
              <a:t>We have to scrap reviews and ratings for different technical product such as </a:t>
            </a:r>
            <a:r>
              <a:rPr lang="en-US" dirty="0" err="1"/>
              <a:t>laptop,phone,printer,professional</a:t>
            </a:r>
            <a:r>
              <a:rPr lang="en-US" dirty="0"/>
              <a:t> camera etc.</a:t>
            </a:r>
          </a:p>
          <a:p>
            <a:r>
              <a:rPr lang="en-US" dirty="0"/>
              <a:t>Later we have to make a </a:t>
            </a:r>
            <a:r>
              <a:rPr lang="en-US" dirty="0" err="1"/>
              <a:t>dataframe</a:t>
            </a:r>
            <a:r>
              <a:rPr lang="en-US" dirty="0"/>
              <a:t> and store data there.</a:t>
            </a:r>
          </a:p>
          <a:p>
            <a:r>
              <a:rPr lang="en-US" dirty="0"/>
              <a:t>And we have to </a:t>
            </a:r>
            <a:r>
              <a:rPr lang="en-US" dirty="0" err="1"/>
              <a:t>concat</a:t>
            </a:r>
            <a:r>
              <a:rPr lang="en-US" dirty="0"/>
              <a:t> </a:t>
            </a:r>
            <a:r>
              <a:rPr lang="en-US" dirty="0" err="1"/>
              <a:t>dataframes</a:t>
            </a:r>
            <a:r>
              <a:rPr lang="en-US" dirty="0"/>
              <a:t> together to make a single </a:t>
            </a:r>
            <a:r>
              <a:rPr lang="en-US" dirty="0" err="1"/>
              <a:t>dataframe</a:t>
            </a:r>
            <a:r>
              <a:rPr lang="en-US" dirty="0"/>
              <a:t> and store the </a:t>
            </a:r>
            <a:r>
              <a:rPr lang="en-US" dirty="0" err="1"/>
              <a:t>dataframe</a:t>
            </a:r>
            <a:r>
              <a:rPr lang="en-US" dirty="0"/>
              <a:t> in csv file for model building.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44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CB19D-6B62-41CA-BB22-02D4602F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828675"/>
            <a:ext cx="89154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8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A47B74-3438-4677-9B5A-01F992A71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76672"/>
            <a:ext cx="7069211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7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683D-1A3F-46AF-8989-E95534B8B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we scrap </a:t>
            </a:r>
            <a:r>
              <a:rPr lang="en-US" dirty="0" err="1"/>
              <a:t>data,we</a:t>
            </a:r>
            <a:r>
              <a:rPr lang="en-US" dirty="0"/>
              <a:t>  have to build a model which predicts ratings of reviews.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089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Required Libraries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   1.Numpy</a:t>
            </a:r>
          </a:p>
          <a:p>
            <a:pPr marL="0" indent="0">
              <a:buNone/>
            </a:pPr>
            <a:r>
              <a:rPr lang="en-US" b="1" dirty="0"/>
              <a:t>   2.Pandas</a:t>
            </a:r>
          </a:p>
          <a:p>
            <a:pPr marL="0" indent="0">
              <a:buNone/>
            </a:pPr>
            <a:r>
              <a:rPr lang="en-US" b="1" dirty="0"/>
              <a:t>   3.Matplotlib</a:t>
            </a:r>
          </a:p>
          <a:p>
            <a:pPr marL="0" indent="0">
              <a:buNone/>
            </a:pPr>
            <a:r>
              <a:rPr lang="en-US" b="1" dirty="0"/>
              <a:t>   4.Seaborn</a:t>
            </a:r>
          </a:p>
          <a:p>
            <a:pPr marL="0" indent="0">
              <a:buNone/>
            </a:pPr>
            <a:r>
              <a:rPr lang="en-US" b="1" dirty="0"/>
              <a:t>   5.Scikit_learn</a:t>
            </a:r>
          </a:p>
          <a:p>
            <a:pPr marL="0" indent="0">
              <a:buNone/>
            </a:pPr>
            <a:r>
              <a:rPr lang="en-US" b="1" dirty="0"/>
              <a:t>   6.Nltk</a:t>
            </a:r>
          </a:p>
          <a:p>
            <a:pPr marL="0" indent="0">
              <a:buNone/>
            </a:pPr>
            <a:r>
              <a:rPr lang="en-US" b="1" dirty="0"/>
              <a:t>   7.Re</a:t>
            </a:r>
          </a:p>
          <a:p>
            <a:pPr marL="0" indent="0">
              <a:buNone/>
            </a:pPr>
            <a:r>
              <a:rPr lang="en-US" b="1" dirty="0"/>
              <a:t>   8.String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CEA83-9FB3-4D34-BD3D-20E4AC5B7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168413"/>
            <a:ext cx="6045274" cy="338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1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696</Words>
  <Application>Microsoft Office PowerPoint</Application>
  <PresentationFormat>On-screen Show (4:3)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Calibri</vt:lpstr>
      <vt:lpstr>Helvetica Neue</vt:lpstr>
      <vt:lpstr>Office Theme</vt:lpstr>
      <vt:lpstr> Project on Ratings Prediction </vt:lpstr>
      <vt:lpstr>PowerPoint Presentation</vt:lpstr>
      <vt:lpstr>Scrapping Reviews and Ratings </vt:lpstr>
      <vt:lpstr>Required Libraries</vt:lpstr>
      <vt:lpstr>PowerPoint Presentation</vt:lpstr>
      <vt:lpstr>PowerPoint Presentation</vt:lpstr>
      <vt:lpstr>PowerPoint Presentation</vt:lpstr>
      <vt:lpstr>PowerPoint Presentation</vt:lpstr>
      <vt:lpstr>Required Libraries</vt:lpstr>
      <vt:lpstr>About Dataset</vt:lpstr>
      <vt:lpstr>Dataset</vt:lpstr>
      <vt:lpstr>From dataset we get informations as:</vt:lpstr>
      <vt:lpstr>Data Analysis</vt:lpstr>
      <vt:lpstr>Data preprocessing</vt:lpstr>
      <vt:lpstr>Data cleaning</vt:lpstr>
      <vt:lpstr>PowerPoint Presentation</vt:lpstr>
      <vt:lpstr>PowerPoint Presentation</vt:lpstr>
      <vt:lpstr>PowerPoint Presentation</vt:lpstr>
      <vt:lpstr>Model building</vt:lpstr>
      <vt:lpstr>Algorithms used for model building:</vt:lpstr>
      <vt:lpstr>PowerPoint Presentation</vt:lpstr>
      <vt:lpstr>PowerPoint Presentation</vt:lpstr>
      <vt:lpstr>Hyperparameter Tuning of Lasso Regression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Micro-Credit Defaulter Model</dc:title>
  <dc:creator>Lenovo</dc:creator>
  <cp:lastModifiedBy>salman pradhan</cp:lastModifiedBy>
  <cp:revision>33</cp:revision>
  <dcterms:created xsi:type="dcterms:W3CDTF">2021-04-28T06:39:39Z</dcterms:created>
  <dcterms:modified xsi:type="dcterms:W3CDTF">2021-08-03T10:31:49Z</dcterms:modified>
</cp:coreProperties>
</file>