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60" r:id="rId6"/>
    <p:sldId id="279" r:id="rId7"/>
    <p:sldId id="284" r:id="rId8"/>
    <p:sldId id="285" r:id="rId9"/>
    <p:sldId id="296" r:id="rId10"/>
    <p:sldId id="297" r:id="rId11"/>
    <p:sldId id="292" r:id="rId12"/>
    <p:sldId id="294" r:id="rId13"/>
    <p:sldId id="295" r:id="rId14"/>
    <p:sldId id="282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867F1-E250-4872-8D06-04989ECB7801}">
          <p14:sldIdLst>
            <p14:sldId id="256"/>
            <p14:sldId id="257"/>
            <p14:sldId id="259"/>
            <p14:sldId id="278"/>
            <p14:sldId id="260"/>
            <p14:sldId id="279"/>
            <p14:sldId id="284"/>
            <p14:sldId id="285"/>
            <p14:sldId id="296"/>
            <p14:sldId id="297"/>
            <p14:sldId id="292"/>
            <p14:sldId id="294"/>
            <p14:sldId id="295"/>
            <p14:sldId id="282"/>
          </p14:sldIdLst>
        </p14:section>
        <p14:section name="Untitled Section" id="{B3920FCF-3116-4B4B-AD39-85E033DE1E1D}">
          <p14:sldIdLst>
            <p14:sldId id="298"/>
          </p14:sldIdLst>
        </p14:section>
        <p14:section name="Untitled Section" id="{289FD6F3-FEC0-4F06-A35C-AC44F6BADC66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n pradhan" initials="sp" lastIdx="1" clrIdx="0">
    <p:extLst>
      <p:ext uri="{19B8F6BF-5375-455C-9EA6-DF929625EA0E}">
        <p15:presenceInfo xmlns:p15="http://schemas.microsoft.com/office/powerpoint/2012/main" userId="177f24220273e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4" d="100"/>
          <a:sy n="64" d="100"/>
        </p:scale>
        <p:origin x="8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23A-427A-4A60-932D-E1F213A64949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0"/>
            <a:ext cx="7414592" cy="175260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US" b="1" u="sng" dirty="0">
                <a:latin typeface="Helvetica Neue"/>
              </a:rPr>
              <a:t>Project on E-retail factors for customer activation and retention: A case study from Indian e-commerce customers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     </a:t>
            </a:r>
          </a:p>
          <a:p>
            <a:endParaRPr lang="en-US" dirty="0"/>
          </a:p>
          <a:p>
            <a:r>
              <a:rPr lang="en-US" dirty="0"/>
              <a:t>               </a:t>
            </a:r>
            <a:r>
              <a:rPr lang="en-IN" dirty="0"/>
              <a:t> </a:t>
            </a:r>
          </a:p>
          <a:p>
            <a:r>
              <a:rPr lang="en-US" dirty="0"/>
              <a:t>   </a:t>
            </a:r>
            <a:endParaRPr lang="en-IN" dirty="0"/>
          </a:p>
          <a:p>
            <a:r>
              <a:rPr lang="en-IN" sz="3800" dirty="0"/>
              <a:t>                                          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Salman Pradhan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   Submitted by</a:t>
            </a:r>
          </a:p>
        </p:txBody>
      </p:sp>
    </p:spTree>
    <p:extLst>
      <p:ext uri="{BB962C8B-B14F-4D97-AF65-F5344CB8AC3E}">
        <p14:creationId xmlns:p14="http://schemas.microsoft.com/office/powerpoint/2010/main" val="3291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7A95E-51BD-4BC5-81BF-26FB075D2A68}"/>
              </a:ext>
            </a:extLst>
          </p:cNvPr>
          <p:cNvSpPr txBox="1"/>
          <p:nvPr/>
        </p:nvSpPr>
        <p:spPr>
          <a:xfrm>
            <a:off x="467544" y="-83401"/>
            <a:ext cx="639045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 181 are females and 88 are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shoppers,most</a:t>
            </a:r>
            <a:r>
              <a:rPr lang="en-US" b="1" dirty="0"/>
              <a:t> shoppers are age between 21-50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shoppers,most</a:t>
            </a:r>
            <a:r>
              <a:rPr lang="en-US" b="1" dirty="0"/>
              <a:t> shoppers shop online from </a:t>
            </a:r>
            <a:r>
              <a:rPr lang="en-US" b="1" dirty="0" err="1"/>
              <a:t>Delhi,Greater</a:t>
            </a:r>
            <a:r>
              <a:rPr lang="en-US" b="1" dirty="0"/>
              <a:t> </a:t>
            </a:r>
            <a:r>
              <a:rPr lang="en-US" b="1" dirty="0" err="1"/>
              <a:t>Noida,Noida,Bangalore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shoppers,shoppers</a:t>
            </a:r>
            <a:r>
              <a:rPr lang="en-US" b="1" dirty="0"/>
              <a:t> having </a:t>
            </a:r>
            <a:r>
              <a:rPr lang="en-US" b="1" dirty="0" err="1"/>
              <a:t>pincode</a:t>
            </a:r>
            <a:r>
              <a:rPr lang="en-US" b="1" dirty="0"/>
              <a:t> 201308 shop more compared to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shoppers,59 customers have started their shopping from online </a:t>
            </a:r>
            <a:r>
              <a:rPr lang="en-US" b="1" dirty="0" err="1"/>
              <a:t>betwwen</a:t>
            </a:r>
            <a:r>
              <a:rPr lang="en-US" b="1" dirty="0"/>
              <a:t> 0 to 2 years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except these 59 customers all are buying from   online above 2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shoppers,114 shoppers have made their online purchase less than 10 times in the past 1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shoppers,189 customers are using mobile internet,76 customers are using </a:t>
            </a:r>
            <a:r>
              <a:rPr lang="en-US" b="1" dirty="0" err="1"/>
              <a:t>wifi</a:t>
            </a:r>
            <a:r>
              <a:rPr lang="en-US" b="1" dirty="0"/>
              <a:t> and 4 customers are using dial up while shopping online.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20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B15C2-EA27-47E6-B337-E86100889254}"/>
              </a:ext>
            </a:extLst>
          </p:cNvPr>
          <p:cNvSpPr txBox="1"/>
          <p:nvPr/>
        </p:nvSpPr>
        <p:spPr>
          <a:xfrm>
            <a:off x="215516" y="1196752"/>
            <a:ext cx="87129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shoppers,141 of them use smartphone and 86 of them use laptop..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shoppers,before</a:t>
            </a:r>
            <a:r>
              <a:rPr lang="en-US" b="1" dirty="0"/>
              <a:t> making purchase decision 29 of them explore the retail store less than 5minute and remaining 240 persons take more than 5minutes.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shoppers,credit</a:t>
            </a:r>
            <a:r>
              <a:rPr lang="en-US" b="1" dirty="0"/>
              <a:t>/debit and cash on delivery are </a:t>
            </a:r>
            <a:r>
              <a:rPr lang="en-US" b="1" dirty="0" err="1"/>
              <a:t>preffered</a:t>
            </a:r>
            <a:r>
              <a:rPr lang="en-US" b="1" dirty="0"/>
              <a:t>  as best payment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shoppers,about</a:t>
            </a:r>
            <a:r>
              <a:rPr lang="en-US" b="1" dirty="0"/>
              <a:t> 90 % of them can easily read and understand the content on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shoppers,208 shoppers agreed that information on similar product to the one highlighted  is important for product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shoppers,188 shoppers agreed that Complete information on listed seller and product being offered is important for purchase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shoppers,239 shoppers told that all relevant information on listed products must be stated clearly.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shoppers,227 shoppers agreed that Loading and processing speed is important for websites.</a:t>
            </a:r>
          </a:p>
        </p:txBody>
      </p:sp>
    </p:spTree>
    <p:extLst>
      <p:ext uri="{BB962C8B-B14F-4D97-AF65-F5344CB8AC3E}">
        <p14:creationId xmlns:p14="http://schemas.microsoft.com/office/powerpoint/2010/main" val="545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81C46E-837F-48C2-8A71-034EFD8251AF}"/>
              </a:ext>
            </a:extLst>
          </p:cNvPr>
          <p:cNvSpPr txBox="1"/>
          <p:nvPr/>
        </p:nvSpPr>
        <p:spPr>
          <a:xfrm>
            <a:off x="395536" y="620689"/>
            <a:ext cx="7992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shoppers,234 shoppers said that websites are user friendly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shoppers,236 shoppers said that customer queries are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shoppers,185 shoppers said that 30 online shopping gives monetary benefit and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shoppers,224 shoppers agreed that Shopping online is convenient and 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shoppers,92% </a:t>
            </a:r>
            <a:r>
              <a:rPr lang="en-US" b="1" dirty="0" err="1"/>
              <a:t>shpooers</a:t>
            </a:r>
            <a:r>
              <a:rPr lang="en-US" b="1" dirty="0"/>
              <a:t> agreed that Return and replacement policy of the e-tailer is important for purchase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shoppers,almost</a:t>
            </a:r>
            <a:r>
              <a:rPr lang="en-US" b="1" dirty="0"/>
              <a:t> all shoppers agreed that Displaying quality Information on the website improves satisfaction of customers.</a:t>
            </a:r>
          </a:p>
        </p:txBody>
      </p:sp>
    </p:spTree>
    <p:extLst>
      <p:ext uri="{BB962C8B-B14F-4D97-AF65-F5344CB8AC3E}">
        <p14:creationId xmlns:p14="http://schemas.microsoft.com/office/powerpoint/2010/main" val="8362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D06DF-22E2-44CB-A55A-9D0B838A27E6}"/>
              </a:ext>
            </a:extLst>
          </p:cNvPr>
          <p:cNvSpPr txBox="1"/>
          <p:nvPr/>
        </p:nvSpPr>
        <p:spPr>
          <a:xfrm>
            <a:off x="323528" y="1301594"/>
            <a:ext cx="799288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shoppers,239 shoppers agreed that user satisfaction cannot exist without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shoppers,except</a:t>
            </a:r>
            <a:r>
              <a:rPr lang="en-US" b="1" dirty="0"/>
              <a:t> 7 shoppers all told that </a:t>
            </a:r>
            <a:r>
              <a:rPr lang="en-US" b="1" dirty="0" err="1"/>
              <a:t>ecommrce</a:t>
            </a:r>
            <a:r>
              <a:rPr lang="en-US" b="1" dirty="0"/>
              <a:t> site offer a wide variety of listed product in several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shoppers,except</a:t>
            </a:r>
            <a:r>
              <a:rPr lang="en-US" b="1" dirty="0"/>
              <a:t> 5 shoppers all told that </a:t>
            </a:r>
            <a:r>
              <a:rPr lang="en-US" b="1" dirty="0" err="1"/>
              <a:t>ecommrce</a:t>
            </a:r>
            <a:r>
              <a:rPr lang="en-US" b="1" dirty="0"/>
              <a:t> </a:t>
            </a:r>
            <a:r>
              <a:rPr lang="en-US" b="1" dirty="0" err="1"/>
              <a:t>sitehave</a:t>
            </a:r>
            <a:r>
              <a:rPr lang="en-US" b="1" dirty="0"/>
              <a:t> provision of complete and relevant product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shoppers,223 shoppers told that it gives monetary benefit while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shoppers,214 shoppers told that shopping on the website gives the sense of adventure.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</a:t>
            </a:r>
            <a:r>
              <a:rPr lang="en-US" b="1" dirty="0" err="1"/>
              <a:t>shoppers,almost</a:t>
            </a:r>
            <a:r>
              <a:rPr lang="en-US" b="1" dirty="0"/>
              <a:t> all are said that getting value for money spent.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According to dataset out of 269 online shoppers,216 of them use google chrome to access the websites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730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5259-6205-403A-9A8C-3660445C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48270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As diagram given to </a:t>
            </a:r>
            <a:r>
              <a:rPr lang="en-US" sz="2800" b="1" dirty="0" err="1"/>
              <a:t>us,we</a:t>
            </a:r>
            <a:r>
              <a:rPr lang="en-US" sz="2800" b="1" dirty="0"/>
              <a:t>  found that </a:t>
            </a:r>
            <a:r>
              <a:rPr lang="en-US" sz="2800" b="1" dirty="0" err="1"/>
              <a:t>Gratification,Role,Best</a:t>
            </a:r>
            <a:r>
              <a:rPr lang="en-US" sz="2800" b="1" dirty="0"/>
              <a:t> </a:t>
            </a:r>
            <a:r>
              <a:rPr lang="en-US" sz="2800" b="1" dirty="0" err="1"/>
              <a:t>Deal,Social,Adventure,Product</a:t>
            </a:r>
            <a:r>
              <a:rPr lang="en-US" sz="2800" b="1" dirty="0"/>
              <a:t> </a:t>
            </a:r>
            <a:r>
              <a:rPr lang="en-US" sz="2800" b="1" dirty="0" err="1"/>
              <a:t>offering,Convenience,Product</a:t>
            </a:r>
            <a:r>
              <a:rPr lang="en-US" sz="2800" b="1" dirty="0"/>
              <a:t> information, and monetary Saving are highly dependent on customer retention.</a:t>
            </a:r>
          </a:p>
          <a:p>
            <a:pPr marL="0" indent="0">
              <a:buNone/>
            </a:pPr>
            <a:r>
              <a:rPr lang="en-US" sz="2800" b="1" dirty="0"/>
              <a:t>So we compare all this above with all the online shopping sites  individually such as </a:t>
            </a:r>
            <a:r>
              <a:rPr lang="en-US" sz="2800" b="1" dirty="0" err="1"/>
              <a:t>Amazon,Flipkart,Myntra,Snapdeal</a:t>
            </a:r>
            <a:r>
              <a:rPr lang="en-US" sz="2800" b="1" dirty="0"/>
              <a:t> and </a:t>
            </a:r>
            <a:r>
              <a:rPr lang="en-US" sz="2800" b="1" dirty="0" err="1"/>
              <a:t>paytm</a:t>
            </a:r>
            <a:r>
              <a:rPr lang="en-US" sz="2800" b="1" dirty="0"/>
              <a:t> where sellers are already shopping(</a:t>
            </a:r>
            <a:r>
              <a:rPr lang="en-US" sz="2800" b="1" dirty="0" err="1"/>
              <a:t>i.e</a:t>
            </a:r>
            <a:r>
              <a:rPr lang="en-US" sz="2800" b="1" dirty="0"/>
              <a:t> column:’ From the following, tick any (or all) of the online retailers you have shopped from;’).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1780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B7D92-DC08-4066-A859-6C3BDF55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92696"/>
            <a:ext cx="8458200" cy="56166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748104-1CF3-42BC-8F43-B0A562E9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6309320"/>
            <a:ext cx="8078787" cy="54868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n-lt"/>
              </a:rPr>
              <a:t>I found that Females are shopping more than </a:t>
            </a:r>
            <a:r>
              <a:rPr lang="en-US" sz="1600" dirty="0" err="1">
                <a:latin typeface="+mn-lt"/>
              </a:rPr>
              <a:t>males.Both</a:t>
            </a:r>
            <a:r>
              <a:rPr lang="en-US" sz="1600" dirty="0">
                <a:latin typeface="+mn-lt"/>
              </a:rPr>
              <a:t> males and females like to shopping from amazon.in than others.</a:t>
            </a: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28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F5470-7C97-4E0E-8929-AF81F498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6496" cy="612038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BD651-F344-47D4-BB7D-79E929B2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5877272"/>
            <a:ext cx="7772400" cy="980728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</a:rPr>
              <a:t>Age between 20-50 years shop more than other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age.All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age seller prefer Amazon as their first choice then flipkart.com.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10664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554AC-C50C-4036-A82A-C719966C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568951" cy="64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5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EE337-C29B-486A-949A-D3696DB4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8496944" cy="6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C860B-4D5B-4589-BEF9-5CF8E659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24936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Required Libraries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 1.Numpy</a:t>
            </a:r>
          </a:p>
          <a:p>
            <a:pPr marL="0" indent="0">
              <a:buNone/>
            </a:pPr>
            <a:r>
              <a:rPr lang="en-US" b="1" dirty="0"/>
              <a:t>   2.Pandas</a:t>
            </a:r>
          </a:p>
          <a:p>
            <a:pPr marL="0" indent="0">
              <a:buNone/>
            </a:pPr>
            <a:r>
              <a:rPr lang="en-US" b="1" dirty="0"/>
              <a:t>   3.Matplotlib</a:t>
            </a:r>
          </a:p>
          <a:p>
            <a:pPr marL="0" indent="0">
              <a:buNone/>
            </a:pPr>
            <a:r>
              <a:rPr lang="en-US" b="1" dirty="0"/>
              <a:t>   4.Seaborn</a:t>
            </a:r>
          </a:p>
          <a:p>
            <a:pPr marL="0" indent="0">
              <a:buNone/>
            </a:pPr>
            <a:r>
              <a:rPr lang="en-US" b="1" dirty="0"/>
              <a:t>   5.Scikit_learn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55976" y="2348880"/>
            <a:ext cx="3196580" cy="16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D318C-41A4-4E80-A98D-3FDB11C3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568952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D350B-2E41-448E-B6FA-AB0E781D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" y="75909"/>
            <a:ext cx="8858256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7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9BAEE-8103-4EAF-81AC-D60BD218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56895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34471-62CA-47CE-890C-E12FC84A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892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D0335-00DA-48E2-BE23-6EACE9C1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" y="116632"/>
            <a:ext cx="886276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2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5649B-8F22-4886-A203-595A20F6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96944" cy="64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06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7AC83-AF2C-487B-9D54-C11CEF08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8712968" cy="6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9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25000" lnSpcReduction="20000"/>
          </a:bodyPr>
          <a:lstStyle/>
          <a:p>
            <a:endParaRPr lang="en-US" sz="6400" b="1" dirty="0"/>
          </a:p>
          <a:p>
            <a:r>
              <a:rPr lang="en-US" sz="6400" b="1" dirty="0"/>
              <a:t>Dataset has 269 rows and 71 columns and there is no null value present.</a:t>
            </a:r>
          </a:p>
          <a:p>
            <a:r>
              <a:rPr lang="en-US" sz="6400" b="1" dirty="0"/>
              <a:t>We know that  </a:t>
            </a:r>
            <a:r>
              <a:rPr lang="en-US" sz="6400" b="1" dirty="0" err="1"/>
              <a:t>Gratification,Role,Best</a:t>
            </a:r>
            <a:r>
              <a:rPr lang="en-US" sz="6400" b="1" dirty="0"/>
              <a:t> </a:t>
            </a:r>
            <a:r>
              <a:rPr lang="en-US" sz="6400" b="1" dirty="0" err="1"/>
              <a:t>Deal,Social,Adventure,Product</a:t>
            </a:r>
            <a:r>
              <a:rPr lang="en-US" sz="6400" b="1" dirty="0"/>
              <a:t> </a:t>
            </a:r>
            <a:r>
              <a:rPr lang="en-US" sz="6400" b="1" dirty="0" err="1"/>
              <a:t>offering,Convenience,Product</a:t>
            </a:r>
            <a:r>
              <a:rPr lang="en-US" sz="6400" b="1" dirty="0"/>
              <a:t> information, and monetary Saving  are highly corelated with customer </a:t>
            </a:r>
            <a:r>
              <a:rPr lang="en-US" sz="6400" b="1" dirty="0" err="1"/>
              <a:t>retention.So</a:t>
            </a:r>
            <a:r>
              <a:rPr lang="en-US" sz="6400" b="1" dirty="0"/>
              <a:t> I compare each of them with from where they are shopping individually.</a:t>
            </a:r>
          </a:p>
          <a:p>
            <a:r>
              <a:rPr lang="en-US" sz="6400" b="1" dirty="0"/>
              <a:t>I conclude that</a:t>
            </a:r>
          </a:p>
          <a:p>
            <a:r>
              <a:rPr lang="en-US" sz="6400" b="1" dirty="0"/>
              <a:t> Females are shopping more than </a:t>
            </a:r>
            <a:r>
              <a:rPr lang="en-US" sz="6400" b="1" dirty="0" err="1"/>
              <a:t>males.Both</a:t>
            </a:r>
            <a:r>
              <a:rPr lang="en-US" sz="6400" b="1" dirty="0"/>
              <a:t> males and females like to shopping from amazon.in than others.</a:t>
            </a:r>
          </a:p>
          <a:p>
            <a:r>
              <a:rPr lang="en-US" sz="6400" b="1" dirty="0"/>
              <a:t>Age between 20-50 years shop more than other </a:t>
            </a:r>
            <a:r>
              <a:rPr lang="en-US" sz="6400" b="1" dirty="0" err="1"/>
              <a:t>age.All</a:t>
            </a:r>
            <a:r>
              <a:rPr lang="en-US" sz="6400" b="1" dirty="0"/>
              <a:t> age seller prefer Amazon as their first choice then flipkart.com.</a:t>
            </a:r>
          </a:p>
          <a:p>
            <a:r>
              <a:rPr lang="en-US" sz="6400" b="1" dirty="0"/>
              <a:t>Cities like </a:t>
            </a:r>
            <a:r>
              <a:rPr lang="en-US" sz="6400" b="1" dirty="0" err="1"/>
              <a:t>Bulandshahr,Merrut,Moradabad</a:t>
            </a:r>
            <a:r>
              <a:rPr lang="en-US" sz="6400" b="1" dirty="0"/>
              <a:t> buy smaller amount of things from ecommerce sites and Cities like </a:t>
            </a:r>
            <a:r>
              <a:rPr lang="en-US" sz="6400" b="1" dirty="0" err="1"/>
              <a:t>Delhi,Greater</a:t>
            </a:r>
            <a:r>
              <a:rPr lang="en-US" sz="6400" b="1" dirty="0"/>
              <a:t> </a:t>
            </a:r>
            <a:r>
              <a:rPr lang="en-US" sz="6400" b="1" dirty="0" err="1"/>
              <a:t>noida,Noida,Bangalore</a:t>
            </a:r>
            <a:r>
              <a:rPr lang="en-US" sz="6400" b="1" dirty="0"/>
              <a:t> people are shopping more from online websites and all prefer amazon.in for buying something then flipkart.com.</a:t>
            </a:r>
          </a:p>
          <a:p>
            <a:r>
              <a:rPr lang="en-US" sz="6400" b="1" dirty="0"/>
              <a:t>According to most of the seller </a:t>
            </a:r>
            <a:r>
              <a:rPr lang="en-US" sz="6400" b="1" dirty="0" err="1"/>
              <a:t>amazon.in,flipkart.com,snapdeal.com</a:t>
            </a:r>
            <a:r>
              <a:rPr lang="en-US" sz="6400" b="1" dirty="0"/>
              <a:t> and myntra.com websites are easy to read and understand .</a:t>
            </a:r>
          </a:p>
          <a:p>
            <a:r>
              <a:rPr lang="en-US" sz="6400" b="1" dirty="0"/>
              <a:t>According to most of sellers all relevant information of products stated clearly.</a:t>
            </a:r>
          </a:p>
          <a:p>
            <a:r>
              <a:rPr lang="en-US" sz="6400" b="1" dirty="0"/>
              <a:t>Sellers trust payments on </a:t>
            </a:r>
            <a:r>
              <a:rPr lang="en-US" sz="6400" b="1" dirty="0" err="1"/>
              <a:t>Amazon.com,Flipkart.com,Snadeal.com</a:t>
            </a:r>
            <a:r>
              <a:rPr lang="en-US" sz="6400" b="1" dirty="0"/>
              <a:t> and myntra.com than paytm.com.</a:t>
            </a:r>
          </a:p>
          <a:p>
            <a:r>
              <a:rPr lang="en-US" sz="6400" b="1" dirty="0"/>
              <a:t>Amazon and flipkart.com have good convenient payment methods than others.</a:t>
            </a:r>
          </a:p>
          <a:p>
            <a:r>
              <a:rPr lang="en-US" sz="6400" b="1" dirty="0"/>
              <a:t>Amazon.in and flipkart.com have mentioned complete and relevant information of product compared to other sites .</a:t>
            </a:r>
          </a:p>
          <a:p>
            <a:r>
              <a:rPr lang="en-US" sz="6400" b="1" dirty="0"/>
              <a:t>Buying online is monetary </a:t>
            </a:r>
            <a:r>
              <a:rPr lang="en-US" sz="6400" b="1" dirty="0" err="1"/>
              <a:t>saving.According</a:t>
            </a:r>
            <a:r>
              <a:rPr lang="en-US" sz="6400" b="1" dirty="0"/>
              <a:t> to customers who shop from </a:t>
            </a:r>
            <a:r>
              <a:rPr lang="en-US" sz="6400" b="1" dirty="0" err="1"/>
              <a:t>amazon,flipkart</a:t>
            </a:r>
            <a:r>
              <a:rPr lang="en-US" sz="6400" b="1" dirty="0"/>
              <a:t> are getting more monetary </a:t>
            </a:r>
            <a:r>
              <a:rPr lang="en-US" sz="6400" b="1"/>
              <a:t>saving.</a:t>
            </a:r>
            <a:endParaRPr lang="en-US" sz="6400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701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Dataset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58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1.Loading dataset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2.Checking dimension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3.Checking columns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4.Checking column’s type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5.Statistical analysis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6.Checking Null values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46A4-B31B-4E4F-A0B7-7C951CBB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76672"/>
            <a:ext cx="7355160" cy="5040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Dataset</a:t>
            </a:r>
            <a:endParaRPr lang="en-IN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7D4075-F891-4346-A5EA-37D6313F1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6" t="1288" r="11979" b="-492"/>
          <a:stretch/>
        </p:blipFill>
        <p:spPr>
          <a:xfrm flipH="1" flipV="1">
            <a:off x="9054244" y="6853524"/>
            <a:ext cx="1248846" cy="457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D36711-7E46-459F-8156-D5B0972A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57300"/>
            <a:ext cx="8724900" cy="49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dataset we get </a:t>
            </a:r>
            <a:r>
              <a:rPr lang="en-US" b="1" dirty="0" err="1"/>
              <a:t>informations</a:t>
            </a:r>
            <a:r>
              <a:rPr lang="en-US" b="1" dirty="0"/>
              <a:t> as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999"/>
            <a:ext cx="7787208" cy="1143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Dataset has 269 rows and 71 columns.</a:t>
            </a:r>
          </a:p>
          <a:p>
            <a:r>
              <a:rPr lang="en-US" b="1" dirty="0"/>
              <a:t>Dataset has no null values.</a:t>
            </a:r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DB0E2-677B-4E3A-8103-2EA5AFF8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7560840" cy="42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8BF-E8B2-4E9B-B420-451894F4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Arial Black" panose="020B0A04020102020204" pitchFamily="34" charset="0"/>
              </a:rPr>
              <a:t>Data Analysis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B44EF-71FC-4DBD-A119-68D979A8B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 flipV="1">
            <a:off x="116471" y="6819899"/>
            <a:ext cx="373010" cy="4571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559EF-FB45-4D7B-9B31-C85BEE6A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Total number of male seller are 88 and female seller are 181.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F18A1-C099-4433-89A7-FBB05B51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2" y="1200150"/>
            <a:ext cx="5570983" cy="51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D72C50-C284-473E-A712-C614F55A62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418" r="20418"/>
          <a:stretch/>
        </p:blipFill>
        <p:spPr>
          <a:xfrm>
            <a:off x="1315476" y="3995738"/>
            <a:ext cx="397155" cy="2978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29A9-5BFF-4980-8429-5E206757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536" y="6172200"/>
            <a:ext cx="6883152" cy="569168"/>
          </a:xfrm>
        </p:spPr>
        <p:txBody>
          <a:bodyPr>
            <a:noAutofit/>
          </a:bodyPr>
          <a:lstStyle/>
          <a:p>
            <a:r>
              <a:rPr lang="en-US" sz="2400" b="1" dirty="0"/>
              <a:t>Age between 21 years to 50 year customers loves to shop from online websites or applications.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05B36-E204-43EF-A521-DCBB32F5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6" y="685800"/>
            <a:ext cx="8616190" cy="49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49D2-BE12-488D-8AF0-198A23152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5805264"/>
            <a:ext cx="8568952" cy="1052736"/>
          </a:xfrm>
        </p:spPr>
        <p:txBody>
          <a:bodyPr>
            <a:normAutofit/>
          </a:bodyPr>
          <a:lstStyle/>
          <a:p>
            <a:r>
              <a:rPr lang="en-US" sz="2400" b="1" dirty="0"/>
              <a:t>More customers are buying  online products from cities like </a:t>
            </a:r>
            <a:r>
              <a:rPr lang="en-US" sz="2400" b="1" dirty="0" err="1"/>
              <a:t>Delhi,GreaterNoida,Noida,Bangalore</a:t>
            </a:r>
            <a:r>
              <a:rPr lang="en-US" sz="2400" b="1" dirty="0"/>
              <a:t>.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4F58D-AF23-4002-BB1C-1F2911E1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0960"/>
            <a:ext cx="9115425" cy="56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AD05CE-FFFF-4CD8-BB69-3627CDA2D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After Visualizations I found that :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54302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1234</Words>
  <Application>Microsoft Office PowerPoint</Application>
  <PresentationFormat>On-screen Show (4:3)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Helvetica Neue</vt:lpstr>
      <vt:lpstr>Office Theme</vt:lpstr>
      <vt:lpstr> Project on E-retail factors for customer activation and retention: A case study from Indian e-commerce customers </vt:lpstr>
      <vt:lpstr>Required Libraries</vt:lpstr>
      <vt:lpstr>About Dataset</vt:lpstr>
      <vt:lpstr>Dataset</vt:lpstr>
      <vt:lpstr>From dataset we get informations as:</vt:lpstr>
      <vt:lpstr>Data Analysis</vt:lpstr>
      <vt:lpstr>PowerPoint Presentation</vt:lpstr>
      <vt:lpstr>PowerPoint Presentation</vt:lpstr>
      <vt:lpstr>After Visualizations I found that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found that Females are shopping more than males.Both males and females like to shopping from amazon.in than others.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Micro-Credit Defaulter Model</dc:title>
  <dc:creator>Lenovo</dc:creator>
  <cp:lastModifiedBy>salman pradhan</cp:lastModifiedBy>
  <cp:revision>40</cp:revision>
  <dcterms:created xsi:type="dcterms:W3CDTF">2021-04-28T06:39:39Z</dcterms:created>
  <dcterms:modified xsi:type="dcterms:W3CDTF">2021-07-14T11:34:44Z</dcterms:modified>
</cp:coreProperties>
</file>