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8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5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1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53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52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4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5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1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C23A-427A-4A60-932D-E1F213A64949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0F34D-C2A7-435A-92C7-073ECEC36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0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u="sng" dirty="0"/>
              <a:t>Project on Micro-Credit Defaulter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6400800" cy="175260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      </a:t>
            </a:r>
          </a:p>
          <a:p>
            <a:endParaRPr lang="en-US" dirty="0"/>
          </a:p>
          <a:p>
            <a:r>
              <a:rPr lang="en-US" dirty="0" smtClean="0"/>
              <a:t>               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endParaRPr lang="en-IN" dirty="0"/>
          </a:p>
          <a:p>
            <a:r>
              <a:rPr lang="en-IN" sz="3800" dirty="0"/>
              <a:t>                                                       </a:t>
            </a:r>
            <a:r>
              <a:rPr lang="en-IN" sz="3800" dirty="0" smtClean="0"/>
              <a:t>                     </a:t>
            </a:r>
          </a:p>
          <a:p>
            <a:r>
              <a:rPr lang="en-IN" sz="3800" b="1" dirty="0">
                <a:latin typeface="Bahnschrift Light SemiCondensed" pitchFamily="34" charset="0"/>
              </a:rPr>
              <a:t> </a:t>
            </a:r>
            <a:r>
              <a:rPr lang="en-IN" sz="3800" b="1" dirty="0" smtClean="0">
                <a:latin typeface="Bahnschrift Light SemiCondensed" pitchFamily="34" charset="0"/>
              </a:rPr>
              <a:t>                                                                                                                   </a:t>
            </a:r>
            <a:r>
              <a:rPr lang="en-IN" sz="5600" b="1" dirty="0" smtClean="0">
                <a:latin typeface="Bahnschrift Light SemiCondensed" pitchFamily="34" charset="0"/>
              </a:rPr>
              <a:t>Salman </a:t>
            </a:r>
            <a:r>
              <a:rPr lang="en-IN" sz="5600" b="1" dirty="0" err="1" smtClean="0">
                <a:latin typeface="Bahnschrift Light SemiCondensed" pitchFamily="34" charset="0"/>
              </a:rPr>
              <a:t>Pradhan</a:t>
            </a:r>
            <a:r>
              <a:rPr lang="en-IN" sz="5600" b="1" dirty="0" smtClean="0">
                <a:latin typeface="Bahnschrift Light SemiCondensed" pitchFamily="34" charset="0"/>
              </a:rPr>
              <a:t>                                  </a:t>
            </a:r>
          </a:p>
          <a:p>
            <a:r>
              <a:rPr lang="en-IN" sz="5600" b="1" dirty="0">
                <a:latin typeface="Bahnschrift Light SemiCondensed" pitchFamily="34" charset="0"/>
              </a:rPr>
              <a:t> </a:t>
            </a:r>
            <a:r>
              <a:rPr lang="en-IN" sz="5600" b="1" dirty="0" smtClean="0">
                <a:latin typeface="Bahnschrift Light SemiCondensed" pitchFamily="34" charset="0"/>
              </a:rPr>
              <a:t>                                                                                 Submitted </a:t>
            </a:r>
            <a:r>
              <a:rPr lang="en-IN" sz="5600" b="1" dirty="0">
                <a:latin typeface="Bahnschrift Light SemiCondensed" pitchFamily="34" charset="0"/>
              </a:rPr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29188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dirty="0" smtClean="0"/>
              <a:t>As we clearly see that the dataset is imbalanced(88% is1 and 12 % is 0 in target feature),We have to use </a:t>
            </a:r>
            <a:r>
              <a:rPr lang="en-US" dirty="0" err="1" smtClean="0"/>
              <a:t>undersampling</a:t>
            </a:r>
            <a:r>
              <a:rPr lang="en-US" dirty="0" smtClean="0"/>
              <a:t> or oversampling technique to make the dataset balanced.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under_sampling</a:t>
            </a:r>
            <a:r>
              <a:rPr lang="en-US" dirty="0" smtClean="0"/>
              <a:t> technique We get dataset is like below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77768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Under_sampling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26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en-US" dirty="0" smtClean="0"/>
              <a:t>We have to see distribution of features in new updated dataset.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5516265" cy="3826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80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Skewness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columns have </a:t>
            </a:r>
            <a:r>
              <a:rPr lang="en-US" dirty="0" err="1" smtClean="0"/>
              <a:t>skewness</a:t>
            </a:r>
            <a:r>
              <a:rPr lang="en-US" dirty="0" smtClean="0"/>
              <a:t> as we see clearly below image.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4464496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35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have to remove </a:t>
            </a:r>
            <a:r>
              <a:rPr lang="en-US" dirty="0" err="1" smtClean="0"/>
              <a:t>skewness</a:t>
            </a:r>
            <a:r>
              <a:rPr lang="en-US" dirty="0" smtClean="0"/>
              <a:t> by </a:t>
            </a:r>
            <a:r>
              <a:rPr lang="en-US" dirty="0" err="1" smtClean="0"/>
              <a:t>power_transform</a:t>
            </a:r>
            <a:r>
              <a:rPr lang="en-US" dirty="0" smtClean="0"/>
              <a:t> method.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712879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1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to divide dataset in 80% training and 20%  for testing purpose.</a:t>
            </a:r>
          </a:p>
          <a:p>
            <a:r>
              <a:rPr lang="en-US" dirty="0" smtClean="0"/>
              <a:t>We have to use different algorithm and check it’s accuracy.</a:t>
            </a:r>
          </a:p>
          <a:p>
            <a:r>
              <a:rPr lang="en-US" dirty="0" smtClean="0"/>
              <a:t>Then we have see </a:t>
            </a:r>
            <a:r>
              <a:rPr lang="en-US" dirty="0" err="1" smtClean="0"/>
              <a:t>roc_auc_score</a:t>
            </a:r>
            <a:r>
              <a:rPr lang="en-US" dirty="0" smtClean="0"/>
              <a:t> and curve to get better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Over_sampling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import_ over sampling and repeat tasks what we did in </a:t>
            </a:r>
            <a:r>
              <a:rPr lang="en-US" dirty="0" err="1" smtClean="0"/>
              <a:t>under_sampling</a:t>
            </a:r>
            <a:r>
              <a:rPr lang="en-US" dirty="0" smtClean="0"/>
              <a:t>(</a:t>
            </a:r>
            <a:r>
              <a:rPr lang="en-US" dirty="0" err="1" smtClean="0"/>
              <a:t>skewness</a:t>
            </a:r>
            <a:r>
              <a:rPr lang="en-US" dirty="0" smtClean="0"/>
              <a:t> </a:t>
            </a:r>
            <a:r>
              <a:rPr lang="en-US" dirty="0" err="1" smtClean="0"/>
              <a:t>removal,different</a:t>
            </a:r>
            <a:r>
              <a:rPr lang="en-US" dirty="0" smtClean="0"/>
              <a:t> algorithm used) till model building.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305725" cy="3061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used for model building: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1.LogisticRegression</a:t>
            </a:r>
          </a:p>
          <a:p>
            <a:r>
              <a:rPr lang="en-US" dirty="0" smtClean="0"/>
              <a:t>2.DecisionTreeClassifier</a:t>
            </a:r>
          </a:p>
          <a:p>
            <a:r>
              <a:rPr lang="en-US" dirty="0" smtClean="0"/>
              <a:t>3.XGBClassifier</a:t>
            </a:r>
          </a:p>
          <a:p>
            <a:r>
              <a:rPr lang="en-US" dirty="0" smtClean="0"/>
              <a:t>4.GaussianNB</a:t>
            </a:r>
          </a:p>
          <a:p>
            <a:r>
              <a:rPr lang="en-US" dirty="0" smtClean="0"/>
              <a:t>5.RandomForestClassifier</a:t>
            </a:r>
          </a:p>
          <a:p>
            <a:r>
              <a:rPr lang="en-US" dirty="0" smtClean="0"/>
              <a:t>6.AdaBoostClassifier</a:t>
            </a:r>
          </a:p>
          <a:p>
            <a:r>
              <a:rPr lang="en-US" dirty="0" smtClean="0"/>
              <a:t>7.GradientBoostingClassifier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97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US" dirty="0" smtClean="0"/>
              <a:t>After using above algorithms we found that </a:t>
            </a:r>
            <a:r>
              <a:rPr lang="en-US" dirty="0" err="1" smtClean="0"/>
              <a:t>RandomForestClassifier</a:t>
            </a:r>
            <a:r>
              <a:rPr lang="en-US" dirty="0" smtClean="0"/>
              <a:t> is the best model for the dataset.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184576" cy="368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12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roc_auc_score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checking </a:t>
            </a:r>
            <a:r>
              <a:rPr lang="en-US" dirty="0" err="1" smtClean="0"/>
              <a:t>roc_auc_score</a:t>
            </a:r>
            <a:r>
              <a:rPr lang="en-US" dirty="0" smtClean="0"/>
              <a:t> of all </a:t>
            </a:r>
            <a:r>
              <a:rPr lang="en-US" dirty="0" err="1" smtClean="0"/>
              <a:t>models,RandomForestClassifier</a:t>
            </a:r>
            <a:r>
              <a:rPr lang="en-US" dirty="0" smtClean="0"/>
              <a:t> is the best model.</a:t>
            </a:r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6625729" cy="349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853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HyperParameter</a:t>
            </a:r>
            <a:r>
              <a:rPr lang="en-US" dirty="0" smtClean="0"/>
              <a:t> Tuning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have to </a:t>
            </a:r>
            <a:r>
              <a:rPr lang="en-US" dirty="0" err="1" smtClean="0"/>
              <a:t>hypertune</a:t>
            </a:r>
            <a:r>
              <a:rPr lang="en-US" dirty="0" smtClean="0"/>
              <a:t> parameters of this model to improve accuracy score by using </a:t>
            </a:r>
            <a:r>
              <a:rPr lang="en-US" dirty="0" err="1" smtClean="0"/>
              <a:t>gridsearchcv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712879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803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Various Libraries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1.Numpy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2.Pandas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3.Matplotlib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4.Seaborn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5.Scikit_learn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6.imblearn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056" y="3067050"/>
            <a:ext cx="24765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1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US" dirty="0" smtClean="0"/>
              <a:t>After tuning of parameter accuracy score of model</a:t>
            </a:r>
          </a:p>
          <a:p>
            <a:r>
              <a:rPr lang="en-US" dirty="0" smtClean="0"/>
              <a:t> improves from 97.78% to 97.80%.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6336704" cy="34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91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sz="3800" dirty="0"/>
              <a:t>I remove approximately 1.1% outlier from the dataset which is pretty good not much of information is lost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r>
              <a:rPr lang="en-US" sz="3800" dirty="0" smtClean="0"/>
              <a:t> </a:t>
            </a:r>
          </a:p>
          <a:p>
            <a:r>
              <a:rPr lang="en-US" sz="3800" dirty="0" smtClean="0"/>
              <a:t> </a:t>
            </a:r>
            <a:r>
              <a:rPr lang="en-US" sz="3800" dirty="0"/>
              <a:t>I have used 80% of dataset for </a:t>
            </a:r>
            <a:r>
              <a:rPr lang="en-US" sz="3800" dirty="0" err="1"/>
              <a:t>traing</a:t>
            </a:r>
            <a:r>
              <a:rPr lang="en-US" sz="3800" dirty="0"/>
              <a:t> and remaining 20% of data for testing purposes</a:t>
            </a:r>
            <a:r>
              <a:rPr lang="en-US" sz="3800"/>
              <a:t>. </a:t>
            </a:r>
            <a:endParaRPr lang="en-US" sz="3800" smtClean="0"/>
          </a:p>
          <a:p>
            <a:endParaRPr lang="en-US" sz="3800" dirty="0"/>
          </a:p>
          <a:p>
            <a:r>
              <a:rPr lang="en-IN" sz="3800" dirty="0" smtClean="0"/>
              <a:t>As </a:t>
            </a:r>
            <a:r>
              <a:rPr lang="en-IN" sz="3800" dirty="0"/>
              <a:t>its output value is 2,it is binary classification problem </a:t>
            </a:r>
            <a:r>
              <a:rPr lang="en-IN" sz="3800" dirty="0" err="1"/>
              <a:t>statement.I</a:t>
            </a:r>
            <a:r>
              <a:rPr lang="en-IN" sz="3800" dirty="0"/>
              <a:t> have used various </a:t>
            </a:r>
            <a:r>
              <a:rPr lang="en-IN" sz="3800" dirty="0" err="1"/>
              <a:t>various</a:t>
            </a:r>
            <a:r>
              <a:rPr lang="en-IN" sz="3800" dirty="0"/>
              <a:t> classification algorithm to predict output such as </a:t>
            </a:r>
            <a:r>
              <a:rPr lang="en-IN" sz="3800" dirty="0" err="1"/>
              <a:t>LogisticRegression,GaussianNB,XGBClassifier,DecisionTreeClas</a:t>
            </a:r>
            <a:r>
              <a:rPr lang="en-IN" sz="3800" dirty="0"/>
              <a:t> </a:t>
            </a:r>
            <a:r>
              <a:rPr lang="en-IN" sz="3800" dirty="0" err="1"/>
              <a:t>sifier,and</a:t>
            </a:r>
            <a:r>
              <a:rPr lang="en-IN" sz="3800" dirty="0"/>
              <a:t> ensemble technique like </a:t>
            </a:r>
            <a:r>
              <a:rPr lang="en-IN" sz="3800" dirty="0" err="1"/>
              <a:t>RandomForestClassifier,AdaBoostClassifier,GradientBoosting</a:t>
            </a:r>
            <a:r>
              <a:rPr lang="en-IN" sz="3800" dirty="0"/>
              <a:t> </a:t>
            </a:r>
            <a:r>
              <a:rPr lang="en-IN" sz="3800" dirty="0" err="1"/>
              <a:t>Classifier.After</a:t>
            </a:r>
            <a:r>
              <a:rPr lang="en-IN" sz="3800" dirty="0"/>
              <a:t> using all algorithm I found that </a:t>
            </a:r>
            <a:r>
              <a:rPr lang="en-IN" sz="3800" dirty="0" err="1"/>
              <a:t>RandomForestClassifier</a:t>
            </a:r>
            <a:r>
              <a:rPr lang="en-IN" sz="3800" dirty="0"/>
              <a:t> is best model for this dataset as it’s recall,precision,f1_score and </a:t>
            </a:r>
            <a:r>
              <a:rPr lang="en-IN" sz="3800" dirty="0" err="1"/>
              <a:t>accuracy_score</a:t>
            </a:r>
            <a:r>
              <a:rPr lang="en-IN" sz="3800" dirty="0"/>
              <a:t> is above 96% which is high compared to other algorithms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01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1.Loading dataset</a:t>
            </a:r>
          </a:p>
          <a:p>
            <a:r>
              <a:rPr lang="en-US" sz="1400" dirty="0" smtClean="0"/>
              <a:t>2.Checking dimension</a:t>
            </a:r>
          </a:p>
          <a:p>
            <a:r>
              <a:rPr lang="en-US" sz="1400" dirty="0" smtClean="0"/>
              <a:t>3.Checking columns</a:t>
            </a:r>
          </a:p>
          <a:p>
            <a:r>
              <a:rPr lang="en-US" sz="1400" dirty="0" smtClean="0"/>
              <a:t>4.Checking column’s type</a:t>
            </a:r>
          </a:p>
          <a:p>
            <a:r>
              <a:rPr lang="en-US" sz="1400" dirty="0" smtClean="0"/>
              <a:t>5.Statistical analysis</a:t>
            </a:r>
          </a:p>
          <a:p>
            <a:r>
              <a:rPr lang="en-US" sz="1400" dirty="0" smtClean="0"/>
              <a:t>6.Checking Null values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7812096" cy="35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1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dataset we get information as: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has no null values.</a:t>
            </a:r>
          </a:p>
          <a:p>
            <a:r>
              <a:rPr lang="en-US" dirty="0" smtClean="0"/>
              <a:t>Dataset has target variable </a:t>
            </a:r>
            <a:r>
              <a:rPr lang="en-US" dirty="0" err="1" smtClean="0"/>
              <a:t>lable</a:t>
            </a:r>
            <a:r>
              <a:rPr lang="en-US" dirty="0" smtClean="0"/>
              <a:t> with 2 unique values so it is binary classification problem statement.</a:t>
            </a:r>
          </a:p>
          <a:p>
            <a:r>
              <a:rPr lang="en-US" dirty="0" err="1" smtClean="0"/>
              <a:t>Pcircle</a:t>
            </a:r>
            <a:r>
              <a:rPr lang="en-US" dirty="0" smtClean="0"/>
              <a:t> feature has only 1 value so </a:t>
            </a:r>
            <a:r>
              <a:rPr lang="en-US" dirty="0" err="1" smtClean="0"/>
              <a:t>wemay</a:t>
            </a:r>
            <a:r>
              <a:rPr lang="en-US" dirty="0" smtClean="0"/>
              <a:t> drop that column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3848" y="4293096"/>
            <a:ext cx="5940152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</a:t>
            </a:r>
            <a:r>
              <a:rPr lang="en-US" dirty="0" err="1" smtClean="0"/>
              <a:t>Corelation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check </a:t>
            </a:r>
            <a:r>
              <a:rPr lang="en-US" dirty="0" err="1" smtClean="0"/>
              <a:t>corelation</a:t>
            </a:r>
            <a:r>
              <a:rPr lang="en-US" dirty="0" smtClean="0"/>
              <a:t> of features against target column</a:t>
            </a:r>
          </a:p>
          <a:p>
            <a:r>
              <a:rPr lang="en-US" dirty="0" smtClean="0"/>
              <a:t>Features having </a:t>
            </a:r>
            <a:r>
              <a:rPr lang="en-US" dirty="0" err="1" smtClean="0"/>
              <a:t>corelation</a:t>
            </a:r>
            <a:r>
              <a:rPr lang="en-US" dirty="0" smtClean="0"/>
              <a:t> </a:t>
            </a:r>
            <a:r>
              <a:rPr lang="en-US" dirty="0" err="1" smtClean="0"/>
              <a:t>approxmately</a:t>
            </a:r>
            <a:r>
              <a:rPr lang="en-US" dirty="0" smtClean="0"/>
              <a:t> 0 with target variable may drop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3645024"/>
            <a:ext cx="7920880" cy="32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609" y="1600200"/>
            <a:ext cx="433278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4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like Unnamed 0,msisdn,pdate,pcircle has less impact on output feature so we may drop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44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to visualize boxplot to check outliers present in dataset.</a:t>
            </a:r>
          </a:p>
          <a:p>
            <a:r>
              <a:rPr lang="en-US" dirty="0" smtClean="0"/>
              <a:t>We use for loop to see boxplot of all numerical features.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8820472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Outliers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at feature’s description and boxplot We remove outliers.</a:t>
            </a:r>
          </a:p>
          <a:p>
            <a:r>
              <a:rPr lang="en-US" dirty="0" smtClean="0"/>
              <a:t>Outliers present in the dataset is 1.11% of the dataset.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212976"/>
            <a:ext cx="6062414" cy="31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31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493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Project on Micro-Credit Defaulter Model</vt:lpstr>
      <vt:lpstr>Importing Various Libraries</vt:lpstr>
      <vt:lpstr>About Dataset</vt:lpstr>
      <vt:lpstr>From dataset we get information as:</vt:lpstr>
      <vt:lpstr>Checking Corelation</vt:lpstr>
      <vt:lpstr>PowerPoint Presentation</vt:lpstr>
      <vt:lpstr>Features Selection</vt:lpstr>
      <vt:lpstr>Checking Outliers</vt:lpstr>
      <vt:lpstr>Removing Outliers</vt:lpstr>
      <vt:lpstr>Under_sampling </vt:lpstr>
      <vt:lpstr>PowerPoint Presentation</vt:lpstr>
      <vt:lpstr>Checking Skewness</vt:lpstr>
      <vt:lpstr>PowerPoint Presentation</vt:lpstr>
      <vt:lpstr>Model building</vt:lpstr>
      <vt:lpstr>Over_sampling</vt:lpstr>
      <vt:lpstr>Algorithm used for model building:</vt:lpstr>
      <vt:lpstr>PowerPoint Presentation</vt:lpstr>
      <vt:lpstr>Checking roc_auc_score</vt:lpstr>
      <vt:lpstr>HyperParameter Tuning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Micro-Credit Defaulter Model</dc:title>
  <dc:creator>Lenovo</dc:creator>
  <cp:lastModifiedBy>Lenovo</cp:lastModifiedBy>
  <cp:revision>14</cp:revision>
  <dcterms:created xsi:type="dcterms:W3CDTF">2021-04-28T06:39:39Z</dcterms:created>
  <dcterms:modified xsi:type="dcterms:W3CDTF">2021-04-28T10:20:11Z</dcterms:modified>
</cp:coreProperties>
</file>