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665F-71A7-4A3C-8BE1-E19CB5253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CBB87-14F7-46C1-B139-629559C82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1527A-C5B7-40C0-8235-1B1F47D5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97B7-0492-4F4B-AECC-A77C1015B0F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202B-D917-4712-910E-31DB3E70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326F8-13C9-41A7-ADFA-8B36728A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0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BE06-A597-44E4-B0E4-B2DD13CD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FF0C5-0F8D-4285-86AC-962E6E0A4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7F75-D7C6-4C57-9BA0-C51EBB8C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97B7-0492-4F4B-AECC-A77C1015B0F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5A01-7107-40EA-A855-E14B9008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DF21C-072C-43DD-B781-5CE9541C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C4DC0-0D79-4D1E-82FA-EA71C11AC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D30B6-BC17-419B-B674-F183146E9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80F85-3C60-468A-91DC-42469C3E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97B7-0492-4F4B-AECC-A77C1015B0F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D8D3C-0A1E-46CE-A5D5-721035B7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CAF37-FCB6-4EF3-A02E-48A6D385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1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D04E-A593-4EAC-8162-5767AA83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0A9ED-5A34-4E49-BF09-85F63640A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1BB95-E6F4-4D16-954A-0040DDEA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97B7-0492-4F4B-AECC-A77C1015B0F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10D03-B493-4DF2-B705-3B162B99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35176-DDB0-4884-9CA6-533F6D62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D1B4-C31D-4FD6-A245-8C50DB1A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F17D8-63EC-4205-9D16-35FC68D2A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DE44-91FB-4064-A467-C50B6E6E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97B7-0492-4F4B-AECC-A77C1015B0F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E7DAD-1B63-4465-B23D-89507669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0FD82-2AD5-4BB4-ADD6-1899036E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EFDB-89D3-4E3C-AB68-CF2115E7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724B-4F80-4CD7-AD7E-23EDFE7FE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3CDAD-66AC-4A19-B0DF-2FCA9C635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1D8FE-2F65-423C-ABB8-A271666F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97B7-0492-4F4B-AECC-A77C1015B0F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4378C-D5C8-4285-8FA3-71E92C00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4F662-A56C-4F1A-822B-D63FB86F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0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FB37-D7BC-46F9-B49D-66BA92EC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1975F-1CA7-4001-8AC7-39227608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5E722-3148-47F4-90AE-705C4D2D5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696B3-BF0E-4AC9-A6DF-C95E90EFB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59822-4778-438F-AB94-4F27E9CB2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E5F8D-BDFB-4B4F-8691-207FC25D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97B7-0492-4F4B-AECC-A77C1015B0F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16991-25EE-42C4-884F-572208E7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2E9D8-40B6-476E-B739-B87A6EA9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3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13F3-22B0-4892-A1B2-90CD5418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06C3-F8D9-485C-899D-699909C9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97B7-0492-4F4B-AECC-A77C1015B0F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EF596-D995-4761-82C7-525BFFD6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965F3-97AF-44B7-9583-09877817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2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4D500-29ED-423B-A8F0-19394BFF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97B7-0492-4F4B-AECC-A77C1015B0F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95F97-0FFF-412C-8902-68ADA592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C897A-ECD3-4382-9FDB-036A1BCB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5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3E7D-D70F-43AE-AC38-3102F55B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9B1B-9CA3-4303-B54A-E48BC118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2A06E-4088-4C77-8438-78D833338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E8C64-8562-4CAB-8EB7-B80C4EA5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97B7-0492-4F4B-AECC-A77C1015B0F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844BD-2DF8-4832-ABC0-949AB271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0D20B-CD7A-450F-A502-B182561C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D618-46FE-45DA-82BB-B586510B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88B4E-71D8-419A-A56D-A45CD6DBB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3ED26-72F1-4759-9B0C-673B52367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5AE09-B906-49BF-BBFA-05B81711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97B7-0492-4F4B-AECC-A77C1015B0F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0E674-10E1-4BC4-95B5-8675C58D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4873B-4AB5-4E06-AE6E-6A5AAF8C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176FD-74A2-49CE-A0DF-36F3F7AF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E2783-0E78-4609-8834-702C049A1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9D35A-CA06-4B19-82F0-AC32C88BE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F97B7-0492-4F4B-AECC-A77C1015B0F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E07E5-81DD-4102-9860-424474BC1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A33D3-1616-4AAF-B73F-57B055E62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1AE2A7-DA53-4597-93B5-192B978AE6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550724"/>
              </p:ext>
            </p:extLst>
          </p:nvPr>
        </p:nvGraphicFramePr>
        <p:xfrm>
          <a:off x="4016375" y="2716213"/>
          <a:ext cx="4157663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244520" imgH="393480" progId="Equation.DSMT4">
                  <p:embed/>
                </p:oleObj>
              </mc:Choice>
              <mc:Fallback>
                <p:oleObj name="Equation" r:id="rId3" imgW="1244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6375" y="2716213"/>
                        <a:ext cx="4157663" cy="1316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56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86BDF20-B641-4822-8F97-6097F5E73D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375842"/>
              </p:ext>
            </p:extLst>
          </p:nvPr>
        </p:nvGraphicFramePr>
        <p:xfrm>
          <a:off x="4081463" y="1684338"/>
          <a:ext cx="4027487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4027814" imgH="3485382" progId="Equation.DSMT4">
                  <p:embed/>
                </p:oleObj>
              </mc:Choice>
              <mc:Fallback>
                <p:oleObj name="Equation" r:id="rId3" imgW="4027814" imgH="34853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1463" y="1684338"/>
                        <a:ext cx="4027487" cy="348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62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197861-032E-4DCD-9EA1-692450AF7243}"/>
              </a:ext>
            </a:extLst>
          </p:cNvPr>
          <p:cNvSpPr/>
          <p:nvPr/>
        </p:nvSpPr>
        <p:spPr>
          <a:xfrm>
            <a:off x="3859481" y="1324098"/>
            <a:ext cx="36576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1CD94-6AF1-4448-8766-9C213D6B0ECB}"/>
              </a:ext>
            </a:extLst>
          </p:cNvPr>
          <p:cNvSpPr/>
          <p:nvPr/>
        </p:nvSpPr>
        <p:spPr>
          <a:xfrm>
            <a:off x="6448302" y="1324099"/>
            <a:ext cx="1068779" cy="36575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8FA85-E2F6-40BE-9DB9-C0B98D4E2E4F}"/>
              </a:ext>
            </a:extLst>
          </p:cNvPr>
          <p:cNvSpPr/>
          <p:nvPr/>
        </p:nvSpPr>
        <p:spPr>
          <a:xfrm rot="16200000">
            <a:off x="5153891" y="2618508"/>
            <a:ext cx="1068779" cy="36575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97D38E-8518-4AA5-A8F5-BC3BD52EF61C}"/>
              </a:ext>
            </a:extLst>
          </p:cNvPr>
          <p:cNvCxnSpPr/>
          <p:nvPr/>
        </p:nvCxnSpPr>
        <p:spPr>
          <a:xfrm>
            <a:off x="3806085" y="1074587"/>
            <a:ext cx="2588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984B25-9C55-4E66-BC2B-47BE9103AD94}"/>
              </a:ext>
            </a:extLst>
          </p:cNvPr>
          <p:cNvCxnSpPr>
            <a:cxnSpLocks/>
          </p:cNvCxnSpPr>
          <p:nvPr/>
        </p:nvCxnSpPr>
        <p:spPr>
          <a:xfrm>
            <a:off x="3591391" y="1324098"/>
            <a:ext cx="0" cy="2588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A59BEB-BEC4-4706-A6AC-8B1FDAB543DE}"/>
              </a:ext>
            </a:extLst>
          </p:cNvPr>
          <p:cNvCxnSpPr>
            <a:cxnSpLocks/>
          </p:cNvCxnSpPr>
          <p:nvPr/>
        </p:nvCxnSpPr>
        <p:spPr>
          <a:xfrm>
            <a:off x="6448302" y="1074587"/>
            <a:ext cx="10687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67CCF2-B9FE-4B92-9BA5-089CF3387A1A}"/>
              </a:ext>
            </a:extLst>
          </p:cNvPr>
          <p:cNvCxnSpPr>
            <a:cxnSpLocks/>
          </p:cNvCxnSpPr>
          <p:nvPr/>
        </p:nvCxnSpPr>
        <p:spPr>
          <a:xfrm flipV="1">
            <a:off x="3591391" y="3991898"/>
            <a:ext cx="0" cy="1036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7EE2B9-02EA-4BA3-B576-89F9234B29EC}"/>
              </a:ext>
            </a:extLst>
          </p:cNvPr>
          <p:cNvSpPr txBox="1"/>
          <p:nvPr/>
        </p:nvSpPr>
        <p:spPr>
          <a:xfrm>
            <a:off x="6096000" y="686577"/>
            <a:ext cx="1821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Fixed coordinates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22311-7E03-49BF-A837-BDAAEE0C597B}"/>
              </a:ext>
            </a:extLst>
          </p:cNvPr>
          <p:cNvSpPr txBox="1"/>
          <p:nvPr/>
        </p:nvSpPr>
        <p:spPr>
          <a:xfrm rot="16200000">
            <a:off x="2408173" y="4371658"/>
            <a:ext cx="1821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Fixed coordinates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DF4EA8-DF1E-4B25-A408-40E0AFEFA8B7}"/>
              </a:ext>
            </a:extLst>
          </p:cNvPr>
          <p:cNvSpPr txBox="1"/>
          <p:nvPr/>
        </p:nvSpPr>
        <p:spPr>
          <a:xfrm rot="16200000">
            <a:off x="2408173" y="2480007"/>
            <a:ext cx="1821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Free coordinates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97748E-FE1E-43E2-9DDB-4276E2D70B29}"/>
              </a:ext>
            </a:extLst>
          </p:cNvPr>
          <p:cNvSpPr txBox="1"/>
          <p:nvPr/>
        </p:nvSpPr>
        <p:spPr>
          <a:xfrm>
            <a:off x="4079664" y="686576"/>
            <a:ext cx="1821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Free coordinates</a:t>
            </a:r>
          </a:p>
        </p:txBody>
      </p:sp>
    </p:spTree>
    <p:extLst>
      <p:ext uri="{BB962C8B-B14F-4D97-AF65-F5344CB8AC3E}">
        <p14:creationId xmlns:p14="http://schemas.microsoft.com/office/powerpoint/2010/main" val="217439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D44D533-C87E-4383-82E1-50EEB12249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416871"/>
              </p:ext>
            </p:extLst>
          </p:nvPr>
        </p:nvGraphicFramePr>
        <p:xfrm>
          <a:off x="4349750" y="2597150"/>
          <a:ext cx="2754313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698400" imgH="291960" progId="Equation.DSMT4">
                  <p:embed/>
                </p:oleObj>
              </mc:Choice>
              <mc:Fallback>
                <p:oleObj name="Equation" r:id="rId3" imgW="6984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9750" y="2597150"/>
                        <a:ext cx="2754313" cy="1150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904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29EC935-26B9-495B-8B0D-237529138B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449818"/>
              </p:ext>
            </p:extLst>
          </p:nvPr>
        </p:nvGraphicFramePr>
        <p:xfrm>
          <a:off x="4533900" y="2271713"/>
          <a:ext cx="31242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124080" imgH="2311200" progId="Equation.DSMT4">
                  <p:embed/>
                </p:oleObj>
              </mc:Choice>
              <mc:Fallback>
                <p:oleObj name="Equation" r:id="rId3" imgW="3124080" imgH="23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3900" y="2271713"/>
                        <a:ext cx="3124200" cy="231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975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</dc:creator>
  <cp:lastModifiedBy>Salman</cp:lastModifiedBy>
  <cp:revision>4</cp:revision>
  <dcterms:created xsi:type="dcterms:W3CDTF">2020-04-06T09:06:17Z</dcterms:created>
  <dcterms:modified xsi:type="dcterms:W3CDTF">2020-04-06T09:54:21Z</dcterms:modified>
</cp:coreProperties>
</file>