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FA97-4153-4ECF-AC4A-0925501B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82E2B-4033-40A3-885F-3FF4F0E2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9D96-1B28-49C8-BE29-13115FE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1DA68-6EA4-43AD-A338-D39A811D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4200-EE0A-4D0C-A55A-E8D35AB4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2A5C-97AC-4F1C-B4E8-337E72D6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3F7EA-7A32-4D1E-9CA2-DA22D14C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6398-D248-445E-B9FB-BC520DBD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EC45-6D2B-4FA2-8DBF-FDB867B6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BA845-71AF-4C29-9101-1606ACB8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6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46AD8-8D30-45AC-8EC8-F3548313A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9EAE5-E20F-4764-B7A3-8ED39FCB4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F8FE-2B82-45A8-ACDB-C5A03C49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6963-CFE0-4858-87CE-00994C2A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9F1F-C56D-4F17-B4D1-0E846B6D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4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6AE3-759C-4C59-9F7E-1A23BB4B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EA7E-C817-4963-A569-53F8D042F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C09F-F9CB-4775-8C6F-DBF728EB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26E0D-B2D8-4E33-9B15-EEF57E1B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667D-F241-4DA0-82AE-B3274D40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7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95A-6798-45B4-96BB-BB0B5867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A391-05C3-4CEF-B9BD-F48A5EC9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D2FCF-4AA9-4F23-ACA3-F086AB94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0764-3E8A-457D-BB5E-307942D2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452B-8312-4DCC-A47D-0A7D8CD5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2982-7A6B-4546-B9CD-2D328236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A3D3-6488-4825-BC0A-2DC69A10C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421B4-50FE-4557-90A1-F1CF6117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C5B77-87B4-4833-8BC8-B4F4F08B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AAD9A-3701-4D7F-A673-DED07B4E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361B2-FE67-4AE4-976F-7FBABE18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BF9A-4DF5-4287-8CB7-366D38C9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5AC70-DDF8-4406-B965-AD9315E0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B733C-191B-46B7-931B-EEB3C6049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0C0CF-346E-4296-9559-18D905B15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11191-A9FF-4778-9CCC-95E5931CE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E99EC-A346-460C-8379-3125E648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1520C-7B45-4FAD-8BA5-B12FBF8F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11894-5F37-4136-8B2B-64D60D99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560B-1973-4B2A-A36F-D45AEFC6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3F890-5189-4174-AFEF-C2D0F3A9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24A30-5818-4268-B32B-3FCF5081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F98DB-C2F8-4878-9F66-758C1C05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2FF2E-D870-4A93-A10F-F6B6D4E9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84DD3-0A2F-48B4-9F05-C95144BF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7644-C192-4526-A2A0-38B72C84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D787-2621-411F-B1CA-B89D7DB0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EAD0-5E4C-43B8-AE0F-C74138C5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A1-FD5B-4C95-8A6B-DF3B72AB7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43762-3034-4DC0-8848-2ED1C72A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22B17-978D-4C20-AFFF-DFF3C519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123D-0B47-45E2-8E82-71D53C7E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2DA5-D507-490C-956A-2CAFE8C5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CAC47-597B-427C-A81D-07CF92108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71A69-B73B-4DA7-906B-0D8414B3A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3075-CFE9-4A28-A990-16E432E7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93216-AE5C-40A1-88B9-A703C9EB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B46A-29EF-4237-9132-32467469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9F99E-FBD1-4ED9-B00D-0536A952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38F7-B067-43C1-B797-AAE9DAEC1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87835-82A8-4E94-AA26-2D183D24D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4FD86-7BE8-4D64-A9CE-4BFD7ADDDBFC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B841-F781-4CEB-83CF-1F6F05D6F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699F-304A-4517-B909-9308C5AE8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4780D-9E54-49C5-9BDC-A3954C748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361C51-8709-45BE-9FCE-698F8DBF6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17" y="1195387"/>
            <a:ext cx="4610100" cy="4410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96F97F-D0B8-4DB3-B7AD-215B7D3DC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157" y="1209675"/>
            <a:ext cx="5191125" cy="4438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5F6CCE-464B-4C7D-A051-2DFE50182A88}"/>
              </a:ext>
            </a:extLst>
          </p:cNvPr>
          <p:cNvSpPr txBox="1"/>
          <p:nvPr/>
        </p:nvSpPr>
        <p:spPr>
          <a:xfrm>
            <a:off x="3745547" y="5621973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0644F-713F-4598-A898-BFBC74D97588}"/>
              </a:ext>
            </a:extLst>
          </p:cNvPr>
          <p:cNvSpPr txBox="1"/>
          <p:nvPr/>
        </p:nvSpPr>
        <p:spPr>
          <a:xfrm>
            <a:off x="9062719" y="5605462"/>
            <a:ext cx="34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280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5AA33A8E-606C-42EF-AE43-04F6093FF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384" y="1147762"/>
            <a:ext cx="4730814" cy="4621028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EB416B09-5F3A-4483-8D02-39BC3618F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09" y="1206315"/>
            <a:ext cx="45624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Salman</dc:creator>
  <cp:lastModifiedBy>Khan, Salman</cp:lastModifiedBy>
  <cp:revision>6</cp:revision>
  <dcterms:created xsi:type="dcterms:W3CDTF">2019-02-14T12:41:31Z</dcterms:created>
  <dcterms:modified xsi:type="dcterms:W3CDTF">2019-02-14T16:30:51Z</dcterms:modified>
</cp:coreProperties>
</file>