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Decentralized Auction Engine Using </a:t>
            </a:r>
            <a:r>
              <a:rPr lang="en-IN" sz="4000" b="1" dirty="0" err="1" smtClean="0"/>
              <a:t>Hyperledger</a:t>
            </a:r>
            <a:r>
              <a:rPr lang="en-IN" sz="4000" b="1" dirty="0" smtClean="0"/>
              <a:t>-Fabric </a:t>
            </a:r>
            <a:r>
              <a:rPr lang="en-IN" sz="4000" b="1" dirty="0" err="1" smtClean="0"/>
              <a:t>Blockchain</a:t>
            </a:r>
            <a:r>
              <a:rPr lang="en-IN" sz="4000" b="1" dirty="0" smtClean="0"/>
              <a:t> Framework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973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b="1" dirty="0" smtClean="0"/>
              <a:t>                </a:t>
            </a:r>
          </a:p>
          <a:p>
            <a:pPr>
              <a:buNone/>
            </a:pPr>
            <a:r>
              <a:rPr lang="en-IN" b="1" dirty="0" smtClean="0"/>
              <a:t>                                 Project 2(E)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Submitted To:                                 Submitted By:</a:t>
            </a:r>
          </a:p>
          <a:p>
            <a:pPr>
              <a:buNone/>
            </a:pPr>
            <a:r>
              <a:rPr lang="en-IN" b="1" dirty="0" smtClean="0"/>
              <a:t> </a:t>
            </a:r>
            <a:r>
              <a:rPr lang="en-IN" sz="2400" dirty="0" smtClean="0"/>
              <a:t>Professor: </a:t>
            </a:r>
            <a:r>
              <a:rPr lang="en-IN" sz="2400" dirty="0" err="1" smtClean="0"/>
              <a:t>Shrisha</a:t>
            </a:r>
            <a:r>
              <a:rPr lang="en-IN" sz="2400" dirty="0" smtClean="0"/>
              <a:t> </a:t>
            </a:r>
            <a:r>
              <a:rPr lang="en-IN" sz="2400" dirty="0" err="1" smtClean="0"/>
              <a:t>Rao</a:t>
            </a:r>
            <a:r>
              <a:rPr lang="en-IN" b="1" dirty="0" smtClean="0"/>
              <a:t>                 </a:t>
            </a:r>
            <a:r>
              <a:rPr lang="en-IN" sz="2400" dirty="0" err="1" smtClean="0"/>
              <a:t>Mayank</a:t>
            </a:r>
            <a:r>
              <a:rPr lang="en-IN" sz="2400" dirty="0" smtClean="0"/>
              <a:t> </a:t>
            </a:r>
            <a:r>
              <a:rPr lang="en-IN" sz="2400" dirty="0" err="1" smtClean="0"/>
              <a:t>Senani</a:t>
            </a:r>
            <a:r>
              <a:rPr lang="en-IN" sz="2400" dirty="0" smtClean="0"/>
              <a:t>(MT2017067)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           </a:t>
            </a:r>
            <a:r>
              <a:rPr lang="en-IN" sz="2400" dirty="0" err="1" smtClean="0"/>
              <a:t>Sharad</a:t>
            </a:r>
            <a:r>
              <a:rPr lang="en-IN" sz="2400" dirty="0" smtClean="0"/>
              <a:t> </a:t>
            </a:r>
            <a:r>
              <a:rPr lang="en-IN" sz="2400" dirty="0" err="1" smtClean="0"/>
              <a:t>Mahajan</a:t>
            </a:r>
            <a:r>
              <a:rPr lang="en-IN" sz="2400" dirty="0" smtClean="0"/>
              <a:t>(MT2017103)</a:t>
            </a:r>
          </a:p>
          <a:p>
            <a:pPr>
              <a:buNone/>
            </a:pPr>
            <a:r>
              <a:rPr lang="en-IN" sz="2400" dirty="0" smtClean="0"/>
              <a:t>                                                               </a:t>
            </a:r>
            <a:r>
              <a:rPr lang="en-IN" sz="2400" dirty="0" err="1" smtClean="0"/>
              <a:t>Tarun</a:t>
            </a:r>
            <a:r>
              <a:rPr lang="en-IN" sz="2400" dirty="0" smtClean="0"/>
              <a:t> </a:t>
            </a:r>
            <a:r>
              <a:rPr lang="en-IN" sz="2400" dirty="0" err="1" smtClean="0"/>
              <a:t>Agrawal</a:t>
            </a:r>
            <a:r>
              <a:rPr lang="en-IN" sz="2400" dirty="0" smtClean="0"/>
              <a:t> (MT2017127)</a:t>
            </a:r>
          </a:p>
          <a:p>
            <a:pPr>
              <a:buNone/>
            </a:pP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Auction</a:t>
            </a:r>
            <a:endParaRPr lang="en-IN" dirty="0"/>
          </a:p>
        </p:txBody>
      </p:sp>
      <p:pic>
        <p:nvPicPr>
          <p:cNvPr id="10" name="Content Placeholder 9" descr="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6559665" cy="4699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or Gap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    </a:t>
            </a:r>
          </a:p>
          <a:p>
            <a:r>
              <a:rPr lang="en-IN" dirty="0" smtClean="0"/>
              <a:t>1) All the online auction platforms that currently exist are based on one centralized operation. </a:t>
            </a:r>
          </a:p>
          <a:p>
            <a:r>
              <a:rPr lang="en-IN" b="1" dirty="0" smtClean="0"/>
              <a:t>2) They are not transparent- </a:t>
            </a:r>
            <a:r>
              <a:rPr lang="en-IN" dirty="0" smtClean="0"/>
              <a:t>Bidders have no way to ensure the origin, authenticity and legitimacy of a higher bid. Only the organizer has this information. </a:t>
            </a:r>
          </a:p>
          <a:p>
            <a:r>
              <a:rPr lang="en-IN" b="1" dirty="0" smtClean="0"/>
              <a:t>3) They are not open </a:t>
            </a:r>
            <a:r>
              <a:rPr lang="en-IN" dirty="0" smtClean="0"/>
              <a:t>- Every bidder must use the organizer’s platform for registration, authentication and bidding. So, as there are a huge number of auctions organizers worldwide, a bidder must register many times over. They must therefore manage many different accounts and learn how to use a new and different interface each time.</a:t>
            </a:r>
          </a:p>
          <a:p>
            <a:r>
              <a:rPr lang="en-IN" b="1" dirty="0" smtClean="0"/>
              <a:t> 4) The ecosystem is very limited</a:t>
            </a:r>
            <a:r>
              <a:rPr lang="en-IN" dirty="0" smtClean="0"/>
              <a:t>- Because no one standard exists, each organizer has developed its own bidder interfaces and tools and even most auction organizers don’t have mobile applications.</a:t>
            </a:r>
          </a:p>
          <a:p>
            <a:r>
              <a:rPr lang="en-IN" dirty="0" smtClean="0"/>
              <a:t> 5) In contrast with the live auction there will be high organizational cost and maintenance cost with limited number of bidders.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Blockchain’s</a:t>
            </a:r>
            <a:r>
              <a:rPr lang="en-IN" dirty="0" smtClean="0"/>
              <a:t>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Auctions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English Auction(an ascending sequential bid auction)</a:t>
            </a:r>
          </a:p>
          <a:p>
            <a:r>
              <a:rPr lang="en-IN" dirty="0" smtClean="0"/>
              <a:t>Reverse Auction</a:t>
            </a:r>
          </a:p>
          <a:p>
            <a:r>
              <a:rPr lang="en-IN" dirty="0" smtClean="0"/>
              <a:t>Dutch Auction(an descending sequential bid auction)</a:t>
            </a:r>
          </a:p>
          <a:p>
            <a:r>
              <a:rPr lang="en-IN" dirty="0" err="1" smtClean="0"/>
              <a:t>Kth</a:t>
            </a:r>
            <a:r>
              <a:rPr lang="en-IN" dirty="0" smtClean="0"/>
              <a:t> Price Auction(sealed bid)  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Kth_Price</a:t>
            </a:r>
            <a:r>
              <a:rPr lang="en-IN" smtClean="0"/>
              <a:t> Auction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Decentralized Auction Engine Using Hyperledger-Fabric Blockchain Framework</vt:lpstr>
      <vt:lpstr>Today’s Auction</vt:lpstr>
      <vt:lpstr>Limitations or Gap</vt:lpstr>
      <vt:lpstr>Blockchain’s Solution</vt:lpstr>
      <vt:lpstr>Major Auctions</vt:lpstr>
      <vt:lpstr>Kth_Price Auction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Auction Engine Using Hyperledger-Fabric Blockchain Framework</dc:title>
  <dc:creator>Sharad</dc:creator>
  <cp:lastModifiedBy>HP</cp:lastModifiedBy>
  <cp:revision>7</cp:revision>
  <dcterms:created xsi:type="dcterms:W3CDTF">2006-08-16T00:00:00Z</dcterms:created>
  <dcterms:modified xsi:type="dcterms:W3CDTF">2018-04-24T09:04:12Z</dcterms:modified>
</cp:coreProperties>
</file>