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1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14.jpeg" ContentType="image/jpeg"/>
  <Override PartName="/ppt/media/image8.png" ContentType="image/png"/>
  <Override PartName="/ppt/media/image7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522056-6D3B-4315-9F10-C33B3DB3C6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07CE14-E4F6-4767-8661-A03F378CD6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DD6CF8-70B0-4EE1-BBB9-AF5E38EB02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C2DDE7-37FA-4AB4-930F-B13BAC8E9B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54C5D1-226E-42E8-9E6C-F883B14916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60618-AF99-4539-80B8-635F986285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D6D849-546A-4098-B595-DC8EDA443F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B7688D-81E2-4E49-991A-8DC89B09F6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92AE3A-FAB8-4222-AF4C-A1CE5641E3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C4DF3E-9369-4537-9473-99B5572FDA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8A2111-F114-4F6C-942F-A0E4D91099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4C322-E6D3-4217-8E5E-9EB05EE916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1BD9A3-B57E-496E-9D46-36716E07BB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1D404D-14CC-420A-B150-6C1EAB5D4A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C1BCFB-BF45-4D85-B79A-1A8A2BED0F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5794F1-8E63-46FB-A77A-594AF41D54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4E9B9F-7065-43ED-8665-E0A99C6CB1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0F368-BDC9-445F-B3B9-4A5AFF3EFF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8C3550-BCFE-4F9C-9175-43F2A52140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D50BFA-99FE-4AC2-8A64-BDEE9BAAB7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8454C-B5DE-4963-A189-CEB3FB229F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735CA4-8AA3-4AE4-820D-05EADA65EA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0A7687-6016-4FD5-AC79-2C20DB06AE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30A646-BBC0-4648-8C87-0C912BE54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 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97921B25-393F-4903-987A-02D5BB432A54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10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218DFF5-58D4-4CB7-8F35-082188B4F76C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70909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IN" sz="3200" spc="12" strike="noStrike">
                <a:solidFill>
                  <a:srgbClr val="000000"/>
                </a:solidFill>
                <a:latin typeface="Trebuchet MS"/>
              </a:rPr>
              <a:t>Salman 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6484680" y="2821680"/>
            <a:ext cx="185904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400" spc="9" strike="noStrike">
                <a:solidFill>
                  <a:srgbClr val="2d936b"/>
                </a:solidFill>
                <a:latin typeface="Trebuchet MS"/>
              </a:rPr>
              <a:t>Final</a:t>
            </a:r>
            <a:r>
              <a:rPr b="1" lang="en-US" sz="2400" spc="-165" strike="noStrike">
                <a:solidFill>
                  <a:srgbClr val="2d936b"/>
                </a:solidFill>
                <a:latin typeface="Trebuchet MS"/>
              </a:rPr>
              <a:t> </a:t>
            </a:r>
            <a:r>
              <a:rPr b="1" lang="en-US" sz="2400" spc="-7" strike="noStrike">
                <a:solidFill>
                  <a:srgbClr val="2d936b"/>
                </a:solidFill>
                <a:latin typeface="Trebuchet MS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9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B003F92-768F-4A26-B41C-DB8F707DAD58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243684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1448D89-5EB1-47A8-A709-EBA162CF7A6C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6" name="object 8"/>
          <p:cNvSpPr/>
          <p:nvPr/>
        </p:nvSpPr>
        <p:spPr>
          <a:xfrm>
            <a:off x="900000" y="4860000"/>
            <a:ext cx="877680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2000" spc="18" strike="noStrike" u="heavy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</a:rPr>
              <a:t>Demo</a:t>
            </a:r>
            <a:r>
              <a:rPr b="0" lang="en-US" sz="2000" spc="24" strike="noStrike" u="heavy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</a:rPr>
              <a:t>Link: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1800" spc="24" strike="noStrike" u="heavy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</a:rPr>
              <a:t>https://drive.google.com/file/d/1pV47cUDU5bqr-sDiewkPWLfgdhQIGeFo/view?usp=sharing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TextBox 9"/>
          <p:cNvSpPr/>
          <p:nvPr/>
        </p:nvSpPr>
        <p:spPr>
          <a:xfrm>
            <a:off x="720000" y="1980000"/>
            <a:ext cx="731484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Our system demonstrates impressive performance in generating text that closely resembles human-written content, achieving high accuracy and fluency across various domains and topics.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36360" y="-5472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924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4250" spc="4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24" strike="noStrike">
                <a:solidFill>
                  <a:srgbClr val="000000"/>
                </a:solidFill>
                <a:latin typeface="Trebuchet MS"/>
              </a:rPr>
              <a:t>TITLE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9F9B28E9-8B6B-48D0-BFC8-E75EC828D896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33" name="TextBox 23"/>
          <p:cNvSpPr/>
          <p:nvPr/>
        </p:nvSpPr>
        <p:spPr>
          <a:xfrm>
            <a:off x="2895480" y="2209680"/>
            <a:ext cx="6180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Generation of Text using AutoEncoder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3080" y="445320"/>
            <a:ext cx="307692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24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D1D9CA3-F2AA-4065-A233-87FE8FCEED41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55" name="TextBox 22"/>
          <p:cNvSpPr/>
          <p:nvPr/>
        </p:nvSpPr>
        <p:spPr>
          <a:xfrm>
            <a:off x="3352680" y="1523880"/>
            <a:ext cx="43714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Problem Statement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Project Overview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End Users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Solution and Value Proposition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 Features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Modeling and Results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object 2"/>
          <p:cNvGrpSpPr/>
          <p:nvPr/>
        </p:nvGrpSpPr>
        <p:grpSpPr>
          <a:xfrm>
            <a:off x="7991640" y="2933640"/>
            <a:ext cx="2761920" cy="3257280"/>
            <a:chOff x="7991640" y="2933640"/>
            <a:chExt cx="2761920" cy="3257280"/>
          </a:xfrm>
        </p:grpSpPr>
        <p:sp>
          <p:nvSpPr>
            <p:cNvPr id="157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9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920" cy="325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0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lang="en-US" sz="4250" spc="52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NT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3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5857266-CDE9-4F18-90B0-CDD3E33FE566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65" name="TextBox 10"/>
          <p:cNvSpPr/>
          <p:nvPr/>
        </p:nvSpPr>
        <p:spPr>
          <a:xfrm>
            <a:off x="676440" y="2304000"/>
            <a:ext cx="7019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businesses face challenges in generating meaningful text data for various purposes such as marketing, customer engagement, and content creation.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object 2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67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9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0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73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28477D3-F95D-49A8-967B-13D486ED63B6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75" name="TextBox 10"/>
          <p:cNvSpPr/>
          <p:nvPr/>
        </p:nvSpPr>
        <p:spPr>
          <a:xfrm>
            <a:off x="990720" y="2613960"/>
            <a:ext cx="716256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Our project aims to address this issue by developing a text generation system using autoencoder architecture, allowing businesses to efficiently create large volumes of high-quality text content.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24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8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200" spc="4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81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CBB386A0-D7CA-48CC-B614-78ECB733CF20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83" name="TextBox 8"/>
          <p:cNvSpPr/>
          <p:nvPr/>
        </p:nvSpPr>
        <p:spPr>
          <a:xfrm>
            <a:off x="914400" y="2895480"/>
            <a:ext cx="7238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system targets businesses, marketers, content creators, and anyone in need of generating text data for their applications or campaigns.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object 2" descr=""/>
          <p:cNvPicPr/>
          <p:nvPr/>
        </p:nvPicPr>
        <p:blipFill>
          <a:blip r:embed="rId1"/>
          <a:stretch/>
        </p:blipFill>
        <p:spPr>
          <a:xfrm>
            <a:off x="360000" y="2520000"/>
            <a:ext cx="2695320" cy="3247560"/>
          </a:xfrm>
          <a:prstGeom prst="rect">
            <a:avLst/>
          </a:prstGeom>
          <a:ln w="0">
            <a:noFill/>
          </a:ln>
        </p:spPr>
      </p:pic>
      <p:sp>
        <p:nvSpPr>
          <p:cNvPr id="18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9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7A0EA04-D3F7-457E-83D2-6B3B18E437A7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92" name="TextBox 9"/>
          <p:cNvSpPr/>
          <p:nvPr/>
        </p:nvSpPr>
        <p:spPr>
          <a:xfrm>
            <a:off x="3111840" y="2880000"/>
            <a:ext cx="624816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Our solution offers a streamlined approach to text generation, enabling users to produce diverse and relevant content quickly, saving time and resources while maintaining consistency and quality.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4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16BAF97-35BA-4CB2-BFDD-E40F755CFEE0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0" name="TextBox 8"/>
          <p:cNvSpPr/>
          <p:nvPr/>
        </p:nvSpPr>
        <p:spPr>
          <a:xfrm>
            <a:off x="2533680" y="2133720"/>
            <a:ext cx="645768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system includes features such as customizable text generation, fine-tuning options, and scalability to accommodate various use cases and text generation requirements.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2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ABBC574-8CF0-4431-8E15-50F70865A71D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7" name="object 8"/>
          <p:cNvSpPr/>
          <p:nvPr/>
        </p:nvSpPr>
        <p:spPr>
          <a:xfrm>
            <a:off x="685800" y="343440"/>
            <a:ext cx="3303720" cy="14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48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4" strike="noStrike">
                <a:solidFill>
                  <a:srgbClr val="000000"/>
                </a:solidFill>
                <a:latin typeface="Trebuchet M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8" name="TextBox 9"/>
          <p:cNvSpPr/>
          <p:nvPr/>
        </p:nvSpPr>
        <p:spPr>
          <a:xfrm>
            <a:off x="685800" y="2133720"/>
            <a:ext cx="800064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employ autoencoder models trained on large text corpora to capture semantic meaning and patterns, resulting in coherent and contextually relevant generated text.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LibreOffice/7.3.7.2$Linux_X86_64 LibreOffice_project/30$Build-2</Application>
  <AppVersion>15.0000</AppVersion>
  <Words>532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2024-04-11T06:59:37Z</dcterms:created>
  <dc:creator>N Sahana Lakshmi</dc:creator>
  <dc:description/>
  <dc:language>en-IN</dc:language>
  <cp:lastModifiedBy/>
  <dcterms:modified xsi:type="dcterms:W3CDTF">2024-04-19T20:07:09Z</dcterms:modified>
  <cp:revision>6</cp:revision>
  <dc:subject/>
  <dc:title>Sophia.S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2024-04-11T00:00:00Z</vt:filetime>
  </property>
  <property fmtid="{D5CDD505-2E9C-101B-9397-08002B2CF9AE}" pid="4" name="PresentationFormat">
    <vt:lpwstr>Widescreen</vt:lpwstr>
  </property>
  <property fmtid="{D5CDD505-2E9C-101B-9397-08002B2CF9AE}" pid="5" name="Slides">
    <vt:i4>10</vt:i4>
  </property>
</Properties>
</file>