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5" r:id="rId6"/>
    <p:sldId id="266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Rubik" panose="020B0604020202020204" charset="-79"/>
      <p:regular r:id="rId12"/>
      <p:bold r:id="rId13"/>
      <p:italic r:id="rId14"/>
      <p:boldItalic r:id="rId15"/>
    </p:embeddedFont>
    <p:embeddedFont>
      <p:font typeface="Rubik Light" panose="020B0604020202020204" charset="-79"/>
      <p:regular r:id="rId16"/>
      <p:bold r:id="rId17"/>
      <p:italic r:id="rId18"/>
      <p:boldItalic r:id="rId19"/>
    </p:embeddedFont>
    <p:embeddedFont>
      <p:font typeface="Rubik Medium" panose="020B0604020202020204" charset="-79"/>
      <p:regular r:id="rId20"/>
      <p:bold r:id="rId21"/>
      <p:italic r:id="rId22"/>
      <p:boldItalic r:id="rId23"/>
    </p:embeddedFont>
    <p:embeddedFont>
      <p:font typeface="Rubik SemiBold" panose="020B0604020202020204" charset="-79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1356d9b0f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1356d9b0f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00da5092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200da5092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4825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5616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655c8f53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655c8f53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200da5092a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200da5092a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200da5092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200da5092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4.png"/><Relationship Id="rId11" Type="http://schemas.openxmlformats.org/officeDocument/2006/relationships/hyperlink" Target="https://github.com/salmanfaishal27/FinalTask_IDX-Partners_DE_Salman_Faishal/blob/main/SQLQuery_FInalTask_Salman%20Faishal.sql" TargetMode="External"/><Relationship Id="rId5" Type="http://schemas.openxmlformats.org/officeDocument/2006/relationships/image" Target="../media/image13.png"/><Relationship Id="rId10" Type="http://schemas.openxmlformats.org/officeDocument/2006/relationships/hyperlink" Target="https://drive.google.com/file/d/1ue8peg3-qXg8L9N0bhLRGHG-3g9kMRH4/view?usp=sharing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s://drive.google.com/file/d/16J4O-S5BRFp05sMLVHWm5V5TotudK-J7/view?usp=sharin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github.com/salmanfaishal27/FinalTask_IDX-Partners_DE_Salman_Faishal" TargetMode="Externa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www.youtube.com/watch?v=tY5_KdYd-Do" TargetMode="External"/><Relationship Id="rId5" Type="http://schemas.openxmlformats.org/officeDocument/2006/relationships/hyperlink" Target="https://drive.google.com/file/d/1yZzyKafFDQBxtXS19sLoWUaXPDxcbh2I/view?usp=sharing" TargetMode="Externa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FAB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9800" y="186500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17900" y="1596200"/>
            <a:ext cx="4392000" cy="877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 dirty="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Final Project</a:t>
            </a:r>
            <a:endParaRPr sz="2000" dirty="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17900" y="2520700"/>
            <a:ext cx="4392000" cy="569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Data Engineer</a:t>
            </a:r>
            <a:endParaRPr sz="2500" dirty="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6757125" y="-621925"/>
            <a:ext cx="3135000" cy="3051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1769125" y="172450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sz="300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517900" y="3090100"/>
            <a:ext cx="4392000" cy="80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Presented by</a:t>
            </a:r>
            <a:endParaRPr sz="2000" dirty="0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Salman Faishal</a:t>
            </a:r>
            <a:endParaRPr sz="2000" dirty="0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pic>
        <p:nvPicPr>
          <p:cNvPr id="3" name="Picture 2" descr="A blue and black rectangular sign&#10;&#10;Description automatically generated with low confidence">
            <a:extLst>
              <a:ext uri="{FF2B5EF4-FFF2-40B4-BE49-F238E27FC236}">
                <a16:creationId xmlns:a16="http://schemas.microsoft.com/office/drawing/2014/main" id="{BD9E80D7-F235-FD77-170D-424F538854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8770" y="202871"/>
            <a:ext cx="1418156" cy="52492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19FAB">
              <a:alpha val="48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548640" y="470625"/>
            <a:ext cx="1899300" cy="192024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2528250" y="840975"/>
            <a:ext cx="20016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Rubik SemiBold"/>
                <a:ea typeface="Rubik SemiBold"/>
                <a:cs typeface="Rubik SemiBold"/>
                <a:sym typeface="Rubik SemiBold"/>
              </a:rPr>
              <a:t>Salman </a:t>
            </a:r>
            <a:r>
              <a:rPr lang="en" sz="2400" dirty="0">
                <a:latin typeface="Rubik SemiBold"/>
                <a:ea typeface="Rubik SemiBold"/>
                <a:cs typeface="Rubik SemiBold"/>
                <a:sym typeface="Rubik SemiBold"/>
              </a:rPr>
              <a:t>Faishal</a:t>
            </a:r>
            <a:endParaRPr sz="2400" dirty="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537850" y="2571750"/>
            <a:ext cx="3504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Rubik SemiBold"/>
                <a:ea typeface="Rubik SemiBold"/>
                <a:cs typeface="Rubik SemiBold"/>
                <a:sym typeface="Rubik SemiBold"/>
              </a:rPr>
              <a:t>About</a:t>
            </a:r>
            <a:endParaRPr sz="2000" dirty="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4867250" y="959175"/>
            <a:ext cx="3504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Rubik SemiBold"/>
                <a:ea typeface="Rubik SemiBold"/>
                <a:cs typeface="Rubik SemiBold"/>
                <a:sym typeface="Rubik SemiBold"/>
              </a:rPr>
              <a:t>Experience</a:t>
            </a:r>
            <a:endParaRPr sz="2000" dirty="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5095575" y="1848125"/>
            <a:ext cx="28500" cy="9918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5000625" y="1716050"/>
            <a:ext cx="218400" cy="2184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5000625" y="2800350"/>
            <a:ext cx="218400" cy="2184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5294775" y="1625150"/>
            <a:ext cx="3740100" cy="76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effectLst/>
                <a:latin typeface="-apple-system"/>
              </a:rPr>
              <a:t>Drafter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effectLst/>
                <a:latin typeface="-apple-system"/>
              </a:rPr>
              <a:t>PT. </a:t>
            </a:r>
            <a:r>
              <a:rPr lang="en-US" dirty="0" err="1">
                <a:latin typeface="-apple-system"/>
              </a:rPr>
              <a:t>Q</a:t>
            </a:r>
            <a:r>
              <a:rPr lang="en-US" b="0" i="0" dirty="0" err="1">
                <a:effectLst/>
                <a:latin typeface="-apple-system"/>
              </a:rPr>
              <a:t>uadran</a:t>
            </a:r>
            <a:r>
              <a:rPr lang="en-US" b="0" i="0" dirty="0">
                <a:effectLst/>
                <a:latin typeface="-apple-system"/>
              </a:rPr>
              <a:t> </a:t>
            </a:r>
            <a:r>
              <a:rPr lang="en-US" dirty="0" err="1">
                <a:latin typeface="-apple-system"/>
              </a:rPr>
              <a:t>I</a:t>
            </a:r>
            <a:r>
              <a:rPr lang="en-US" b="0" i="0" dirty="0" err="1">
                <a:effectLst/>
                <a:latin typeface="-apple-system"/>
              </a:rPr>
              <a:t>novasi</a:t>
            </a:r>
            <a:r>
              <a:rPr lang="en-US" b="0" i="0" dirty="0">
                <a:effectLst/>
                <a:latin typeface="-apple-system"/>
              </a:rPr>
              <a:t> </a:t>
            </a:r>
            <a:r>
              <a:rPr lang="en-US" dirty="0" err="1">
                <a:latin typeface="-apple-system"/>
              </a:rPr>
              <a:t>K</a:t>
            </a:r>
            <a:r>
              <a:rPr lang="en-US" b="0" i="0" dirty="0" err="1">
                <a:effectLst/>
                <a:latin typeface="-apple-system"/>
              </a:rPr>
              <a:t>arya</a:t>
            </a:r>
            <a:r>
              <a:rPr lang="en-US" b="0" i="0" dirty="0">
                <a:effectLst/>
                <a:latin typeface="-apple-system"/>
              </a:rPr>
              <a:t> </a:t>
            </a:r>
            <a:r>
              <a:rPr lang="en-US" dirty="0">
                <a:latin typeface="-apple-system"/>
              </a:rPr>
              <a:t>B</a:t>
            </a:r>
            <a:r>
              <a:rPr lang="en-US" b="0" i="0" dirty="0">
                <a:effectLst/>
                <a:latin typeface="-apple-system"/>
              </a:rPr>
              <a:t>ersama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dirty="0">
                <a:effectLst/>
                <a:latin typeface="-apple-system"/>
              </a:rPr>
              <a:t>Mar 2022 - Nov 2022 </a:t>
            </a:r>
            <a:endParaRPr sz="1000"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5294775" y="2709450"/>
            <a:ext cx="3740100" cy="76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effectLst/>
                <a:latin typeface="-apple-system"/>
              </a:rPr>
              <a:t>Full-stack Developer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effectLst/>
                <a:latin typeface="-apple-system"/>
              </a:rPr>
              <a:t>PT. Perkebunan Nusantara VIII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dirty="0">
                <a:effectLst/>
                <a:latin typeface="-apple-system"/>
              </a:rPr>
              <a:t>Sep 2020 - Nov 2020</a:t>
            </a:r>
            <a:endParaRPr sz="1000"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537850" y="2918973"/>
            <a:ext cx="3740100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effectLst/>
                <a:latin typeface="-apple-system"/>
              </a:rPr>
              <a:t>As an Informatics Engineering graduate, I have strong problem-solving skills and a great enthusiasm for Data, I am fascinated how data can provide new insights into the world and motivate me to keep learning and improving my skills in data analysis. With experience in SQL and data processing, I am eager to develop my abilities further and pursue a career in Data.</a:t>
            </a: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340500" y="91819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latin typeface="Rubik"/>
                <a:ea typeface="Rubik"/>
                <a:cs typeface="Rubik"/>
                <a:sym typeface="Rubik"/>
              </a:rPr>
              <a:t>Case Study</a:t>
            </a:r>
            <a:endParaRPr sz="5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383550" y="2344699"/>
            <a:ext cx="83769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Salah </a:t>
            </a:r>
            <a:r>
              <a:rPr lang="en-US" dirty="0" err="1"/>
              <a:t>satu</a:t>
            </a:r>
            <a:r>
              <a:rPr lang="en-US" dirty="0"/>
              <a:t> client </a:t>
            </a:r>
            <a:r>
              <a:rPr lang="en-US" dirty="0" err="1"/>
              <a:t>dari</a:t>
            </a:r>
            <a:r>
              <a:rPr lang="en-US" dirty="0"/>
              <a:t> ID/X Partners yang </a:t>
            </a:r>
            <a:r>
              <a:rPr lang="en-US" dirty="0" err="1"/>
              <a:t>bergerak</a:t>
            </a:r>
            <a:r>
              <a:rPr lang="en-US" dirty="0"/>
              <a:t> di </a:t>
            </a:r>
            <a:r>
              <a:rPr lang="en-US" dirty="0" err="1"/>
              <a:t>bidang</a:t>
            </a:r>
            <a:r>
              <a:rPr lang="en-US" dirty="0"/>
              <a:t> e-commerce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Data Warehouse yang </a:t>
            </a:r>
            <a:r>
              <a:rPr lang="en-US" dirty="0" err="1"/>
              <a:t>berasal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database </a:t>
            </a:r>
            <a:r>
              <a:rPr lang="en-US" dirty="0" err="1"/>
              <a:t>sumber</a:t>
            </a:r>
            <a:r>
              <a:rPr lang="en-US" dirty="0"/>
              <a:t>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Warehouse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nantinya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Fact dan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Dimension. </a:t>
            </a: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7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>
            <a:off x="340500" y="133384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latin typeface="Rubik"/>
                <a:ea typeface="Rubik"/>
                <a:cs typeface="Rubik"/>
                <a:sym typeface="Rubik"/>
              </a:rPr>
              <a:t>Result</a:t>
            </a:r>
            <a:endParaRPr sz="5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A screen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0F21883A-774E-2B5A-4D8D-A6A2631CDE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6595" y="1000125"/>
            <a:ext cx="5210810" cy="31432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F9778C-12A0-B702-DA0E-EDAADB280BF0}"/>
              </a:ext>
            </a:extLst>
          </p:cNvPr>
          <p:cNvSpPr txBox="1"/>
          <p:nvPr/>
        </p:nvSpPr>
        <p:spPr>
          <a:xfrm>
            <a:off x="3068781" y="4181772"/>
            <a:ext cx="2900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 Procedure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dibuat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7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A3A6366-56E8-2703-5409-30959C0A35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755" y="860280"/>
            <a:ext cx="2819400" cy="180975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0698F2F-66D9-6EF4-8365-52D24B5725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755" y="1183698"/>
            <a:ext cx="4620260" cy="781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799FD9-59F3-09E9-948E-4331B6DB49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6755" y="2107191"/>
            <a:ext cx="2752725" cy="200025"/>
          </a:xfrm>
          <a:prstGeom prst="rect">
            <a:avLst/>
          </a:prstGeom>
        </p:spPr>
      </p:pic>
      <p:pic>
        <p:nvPicPr>
          <p:cNvPr id="7" name="Picture 6" descr="A screenshot of a product list&#10;&#10;Description automatically generated with low confidence">
            <a:extLst>
              <a:ext uri="{FF2B5EF4-FFF2-40B4-BE49-F238E27FC236}">
                <a16:creationId xmlns:a16="http://schemas.microsoft.com/office/drawing/2014/main" id="{7325A664-EA28-48DD-12A8-D2248A1970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6755" y="2449659"/>
            <a:ext cx="4486275" cy="962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6E2C48-CC43-73F6-6D41-5A7BF08F7BB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2467" y="3555859"/>
            <a:ext cx="2781300" cy="171450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78D325C-9AFB-2013-826B-E720044CE3D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2467" y="3896595"/>
            <a:ext cx="4362450" cy="8572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AC7A12-6FAA-00D1-0176-559DB626716F}"/>
              </a:ext>
            </a:extLst>
          </p:cNvPr>
          <p:cNvSpPr txBox="1"/>
          <p:nvPr/>
        </p:nvSpPr>
        <p:spPr>
          <a:xfrm>
            <a:off x="5174512" y="1285056"/>
            <a:ext cx="376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Terdapat</a:t>
            </a:r>
            <a:r>
              <a:rPr lang="en-US" dirty="0"/>
              <a:t> 2 order yang </a:t>
            </a:r>
            <a:r>
              <a:rPr lang="en-US" dirty="0" err="1"/>
              <a:t>memiliki</a:t>
            </a:r>
            <a:r>
              <a:rPr lang="en-US" dirty="0"/>
              <a:t> status order Awaiting Payment (Status ID 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3ED2EF-9F03-ED2F-B5F8-DACD555192B3}"/>
              </a:ext>
            </a:extLst>
          </p:cNvPr>
          <p:cNvSpPr txBox="1"/>
          <p:nvPr/>
        </p:nvSpPr>
        <p:spPr>
          <a:xfrm>
            <a:off x="5174512" y="2831722"/>
            <a:ext cx="376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Terdapat</a:t>
            </a:r>
            <a:r>
              <a:rPr lang="en-US" dirty="0"/>
              <a:t> 3 order yang </a:t>
            </a:r>
            <a:r>
              <a:rPr lang="en-US" dirty="0" err="1"/>
              <a:t>memiliki</a:t>
            </a:r>
            <a:r>
              <a:rPr lang="en-US" dirty="0"/>
              <a:t> status order Awaiting Shipment (Status ID 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7E234A-1D23-ECAF-4C09-F8F331AF27D7}"/>
              </a:ext>
            </a:extLst>
          </p:cNvPr>
          <p:cNvSpPr txBox="1"/>
          <p:nvPr/>
        </p:nvSpPr>
        <p:spPr>
          <a:xfrm>
            <a:off x="5174512" y="4230625"/>
            <a:ext cx="376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Terdapat</a:t>
            </a:r>
            <a:r>
              <a:rPr lang="en-US" dirty="0"/>
              <a:t> 2 order yang </a:t>
            </a:r>
            <a:r>
              <a:rPr lang="en-US" dirty="0" err="1"/>
              <a:t>memiliki</a:t>
            </a:r>
            <a:r>
              <a:rPr lang="en-US" dirty="0"/>
              <a:t> status order Shipped (Status ID 3)</a:t>
            </a:r>
          </a:p>
        </p:txBody>
      </p:sp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26DA41FA-8EC8-D71E-FBBC-58B2FE58C3D9}"/>
              </a:ext>
            </a:extLst>
          </p:cNvPr>
          <p:cNvSpPr/>
          <p:nvPr/>
        </p:nvSpPr>
        <p:spPr>
          <a:xfrm flipV="1">
            <a:off x="3241964" y="936264"/>
            <a:ext cx="228600" cy="16279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401FC88E-3D41-6101-0038-FC574C98B5EF}"/>
              </a:ext>
            </a:extLst>
          </p:cNvPr>
          <p:cNvSpPr/>
          <p:nvPr/>
        </p:nvSpPr>
        <p:spPr>
          <a:xfrm flipV="1">
            <a:off x="3176155" y="2201357"/>
            <a:ext cx="228600" cy="16279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Bent-Up 14">
            <a:extLst>
              <a:ext uri="{FF2B5EF4-FFF2-40B4-BE49-F238E27FC236}">
                <a16:creationId xmlns:a16="http://schemas.microsoft.com/office/drawing/2014/main" id="{04E2D071-5CE8-FDBB-A14B-265C8518602B}"/>
              </a:ext>
            </a:extLst>
          </p:cNvPr>
          <p:cNvSpPr/>
          <p:nvPr/>
        </p:nvSpPr>
        <p:spPr>
          <a:xfrm flipV="1">
            <a:off x="3176155" y="3645913"/>
            <a:ext cx="228600" cy="16279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794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7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03F5785-8D96-8057-BFFB-830CF5EC22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118" y="770220"/>
            <a:ext cx="2819400" cy="209550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7A210C2-3F0C-1B6C-EDF7-40DAC21184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118" y="1084118"/>
            <a:ext cx="4210050" cy="952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1AB54B-1268-387E-418F-7D90140938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0693" y="2218886"/>
            <a:ext cx="2762250" cy="209550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9331B1A-3EAC-8CF8-88CB-6A72CEE984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0693" y="2571750"/>
            <a:ext cx="3771900" cy="7429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0D5E051-80B6-8587-CF7C-E205AEDDBE82}"/>
              </a:ext>
            </a:extLst>
          </p:cNvPr>
          <p:cNvSpPr txBox="1"/>
          <p:nvPr/>
        </p:nvSpPr>
        <p:spPr>
          <a:xfrm>
            <a:off x="4956121" y="1298758"/>
            <a:ext cx="376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Terdapat</a:t>
            </a:r>
            <a:r>
              <a:rPr lang="en-US" dirty="0"/>
              <a:t> 3 order yang </a:t>
            </a:r>
            <a:r>
              <a:rPr lang="en-US" dirty="0" err="1"/>
              <a:t>memiliki</a:t>
            </a:r>
            <a:r>
              <a:rPr lang="en-US" dirty="0"/>
              <a:t> status order Completed (Status ID 4)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DF703C-C758-CB5C-2155-03768BF9826A}"/>
              </a:ext>
            </a:extLst>
          </p:cNvPr>
          <p:cNvSpPr txBox="1"/>
          <p:nvPr/>
        </p:nvSpPr>
        <p:spPr>
          <a:xfrm>
            <a:off x="4953576" y="2697909"/>
            <a:ext cx="376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order yang </a:t>
            </a:r>
            <a:r>
              <a:rPr lang="en-US" dirty="0" err="1"/>
              <a:t>memiliki</a:t>
            </a:r>
            <a:r>
              <a:rPr lang="en-US" dirty="0"/>
              <a:t> status order Cancelled (Status ID 5)</a:t>
            </a:r>
          </a:p>
        </p:txBody>
      </p:sp>
      <p:sp>
        <p:nvSpPr>
          <p:cNvPr id="16" name="Arrow: Bent-Up 15">
            <a:extLst>
              <a:ext uri="{FF2B5EF4-FFF2-40B4-BE49-F238E27FC236}">
                <a16:creationId xmlns:a16="http://schemas.microsoft.com/office/drawing/2014/main" id="{2AB385A9-053C-F1B6-D887-B9E06B668622}"/>
              </a:ext>
            </a:extLst>
          </p:cNvPr>
          <p:cNvSpPr/>
          <p:nvPr/>
        </p:nvSpPr>
        <p:spPr>
          <a:xfrm flipV="1">
            <a:off x="3235036" y="849670"/>
            <a:ext cx="228600" cy="16279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Bent-Up 16">
            <a:extLst>
              <a:ext uri="{FF2B5EF4-FFF2-40B4-BE49-F238E27FC236}">
                <a16:creationId xmlns:a16="http://schemas.microsoft.com/office/drawing/2014/main" id="{BE7F33A5-7EA5-F78B-C70C-258F3123C394}"/>
              </a:ext>
            </a:extLst>
          </p:cNvPr>
          <p:cNvSpPr/>
          <p:nvPr/>
        </p:nvSpPr>
        <p:spPr>
          <a:xfrm flipV="1">
            <a:off x="3235036" y="2280152"/>
            <a:ext cx="228600" cy="16279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D601B9-12C9-EB1F-7472-F66D6FAE8414}"/>
              </a:ext>
            </a:extLst>
          </p:cNvPr>
          <p:cNvSpPr txBox="1"/>
          <p:nvPr/>
        </p:nvSpPr>
        <p:spPr>
          <a:xfrm>
            <a:off x="764707" y="3390412"/>
            <a:ext cx="815246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Langkah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pengerjaan</a:t>
            </a:r>
            <a:r>
              <a:rPr lang="en-US" dirty="0"/>
              <a:t>:</a:t>
            </a:r>
          </a:p>
          <a:p>
            <a:r>
              <a:rPr lang="en-US" dirty="0">
                <a:hlinkClick r:id="rId9"/>
              </a:rPr>
              <a:t>https://drive.google.com/file/d/16J4O-S5BRFp05sMLVHWm5V5TotudK-J7/view?usp=sharing</a:t>
            </a:r>
            <a:r>
              <a:rPr lang="en-US" dirty="0"/>
              <a:t> </a:t>
            </a:r>
          </a:p>
          <a:p>
            <a:r>
              <a:rPr lang="en-US" dirty="0"/>
              <a:t>SQL Query:</a:t>
            </a:r>
          </a:p>
          <a:p>
            <a:r>
              <a:rPr lang="en-US" dirty="0">
                <a:hlinkClick r:id="rId10"/>
              </a:rPr>
              <a:t>https://drive.google.com/file/d/1ue8peg3-qXg8L9N0bhLRGHG-3g9kMRH4/view?usp=sharing</a:t>
            </a:r>
            <a:r>
              <a:rPr lang="en-US" dirty="0"/>
              <a:t> </a:t>
            </a:r>
          </a:p>
          <a:p>
            <a:r>
              <a:rPr lang="en-US" dirty="0" err="1"/>
              <a:t>atau</a:t>
            </a:r>
            <a:r>
              <a:rPr lang="en-US" dirty="0"/>
              <a:t> </a:t>
            </a:r>
          </a:p>
          <a:p>
            <a:r>
              <a:rPr lang="en-US" dirty="0">
                <a:hlinkClick r:id="rId11"/>
              </a:rPr>
              <a:t>https://github.com/salmanfaishal27/FinalTask_IDX-Partners_DE_Salman_Faishal/blob/main/SQLQuery_FInalTask_Salman%20Faishal.sql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109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8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/>
        </p:nvSpPr>
        <p:spPr>
          <a:xfrm>
            <a:off x="340500" y="1861437"/>
            <a:ext cx="8463000" cy="8772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 dirty="0">
                <a:latin typeface="Rubik"/>
                <a:ea typeface="Rubik"/>
                <a:cs typeface="Rubik"/>
                <a:sym typeface="Rubik"/>
              </a:rPr>
              <a:t>GitHub</a:t>
            </a:r>
            <a:endParaRPr sz="45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12" name="Google Shape;112;p18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 txBox="1"/>
          <p:nvPr/>
        </p:nvSpPr>
        <p:spPr>
          <a:xfrm>
            <a:off x="340500" y="2843463"/>
            <a:ext cx="83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ubik"/>
                <a:ea typeface="Rubik"/>
                <a:cs typeface="Rubik"/>
                <a:sym typeface="Rubik"/>
                <a:hlinkClick r:id="rId5"/>
              </a:rPr>
              <a:t>https://github.com/salmanfaishal27/FinalTask_IDX-Partners_DE_Salman_Faishal</a:t>
            </a:r>
            <a:endParaRPr i="1" dirty="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9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 txBox="1"/>
          <p:nvPr/>
        </p:nvSpPr>
        <p:spPr>
          <a:xfrm>
            <a:off x="297450" y="221448"/>
            <a:ext cx="8463000" cy="800189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latin typeface="Rubik"/>
                <a:ea typeface="Rubik"/>
                <a:cs typeface="Rubik"/>
                <a:sym typeface="Rubik"/>
              </a:rPr>
              <a:t>Video Presentation</a:t>
            </a:r>
            <a:endParaRPr sz="4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20" name="Google Shape;120;p19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 txBox="1"/>
          <p:nvPr/>
        </p:nvSpPr>
        <p:spPr>
          <a:xfrm>
            <a:off x="340500" y="1911634"/>
            <a:ext cx="83769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"/>
                <a:ea typeface="Rubik"/>
                <a:cs typeface="Rubik"/>
                <a:sym typeface="Rubik"/>
              </a:rPr>
              <a:t>Google Drive 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ubik"/>
                <a:ea typeface="Rubik"/>
                <a:cs typeface="Rubik"/>
                <a:sym typeface="Rubik"/>
                <a:hlinkClick r:id="rId5"/>
              </a:rPr>
              <a:t>https://drive.google.com/file/d/1yZzyKafFDQBxtXS19sLoWUaXPDxcbh2I/view?usp=sharing</a:t>
            </a: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" name="Google Shape;121;p19">
            <a:extLst>
              <a:ext uri="{FF2B5EF4-FFF2-40B4-BE49-F238E27FC236}">
                <a16:creationId xmlns:a16="http://schemas.microsoft.com/office/drawing/2014/main" id="{0CD72415-ED6A-6029-D715-D760C7AC44D0}"/>
              </a:ext>
            </a:extLst>
          </p:cNvPr>
          <p:cNvSpPr txBox="1"/>
          <p:nvPr/>
        </p:nvSpPr>
        <p:spPr>
          <a:xfrm>
            <a:off x="383550" y="2527157"/>
            <a:ext cx="83769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"/>
                <a:ea typeface="Rubik"/>
                <a:cs typeface="Rubik"/>
                <a:sym typeface="Rubik"/>
              </a:rPr>
              <a:t>Youtube: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hlinkClick r:id="rId6"/>
              </a:rPr>
              <a:t>FinalTask</a:t>
            </a:r>
            <a:r>
              <a:rPr lang="en-US" dirty="0">
                <a:hlinkClick r:id="rId6"/>
              </a:rPr>
              <a:t> IDX Partners DE Salman Faishal - YouTube</a:t>
            </a: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FAB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0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95425" y="4262625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/>
        </p:nvSpPr>
        <p:spPr>
          <a:xfrm>
            <a:off x="2376000" y="1939850"/>
            <a:ext cx="4392000" cy="877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Thank You</a:t>
            </a:r>
            <a:endParaRPr sz="20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4314750" y="4248575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sz="300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pic>
        <p:nvPicPr>
          <p:cNvPr id="3" name="Picture 2" descr="A blue and black rectangular sign&#10;&#10;Description automatically generated with low confidence">
            <a:extLst>
              <a:ext uri="{FF2B5EF4-FFF2-40B4-BE49-F238E27FC236}">
                <a16:creationId xmlns:a16="http://schemas.microsoft.com/office/drawing/2014/main" id="{401FCDE7-FA43-E218-5107-4C6DC648E8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8050" y="4278996"/>
            <a:ext cx="1418156" cy="52492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354</Words>
  <Application>Microsoft Office PowerPoint</Application>
  <PresentationFormat>On-screen Show (16:9)</PresentationFormat>
  <Paragraphs>40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Rubik Light</vt:lpstr>
      <vt:lpstr>Rubik SemiBold</vt:lpstr>
      <vt:lpstr>-apple-system</vt:lpstr>
      <vt:lpstr>Rubik Medium</vt:lpstr>
      <vt:lpstr>Rubik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Salman Faishal</dc:creator>
  <cp:lastModifiedBy>Salman Faishal</cp:lastModifiedBy>
  <cp:revision>4</cp:revision>
  <dcterms:modified xsi:type="dcterms:W3CDTF">2023-06-03T19:38:33Z</dcterms:modified>
</cp:coreProperties>
</file>