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5" r:id="rId7"/>
    <p:sldId id="266" r:id="rId8"/>
    <p:sldId id="267" r:id="rId9"/>
    <p:sldId id="259" r:id="rId10"/>
    <p:sldId id="270" r:id="rId11"/>
    <p:sldId id="269" r:id="rId12"/>
    <p:sldId id="271" r:id="rId13"/>
    <p:sldId id="264" r:id="rId14"/>
    <p:sldId id="272" r:id="rId15"/>
    <p:sldId id="273" r:id="rId16"/>
    <p:sldId id="260" r:id="rId17"/>
    <p:sldId id="263" r:id="rId18"/>
    <p:sldId id="274" r:id="rId19"/>
    <p:sldId id="275" r:id="rId20"/>
    <p:sldId id="277" r:id="rId21"/>
    <p:sldId id="278" r:id="rId22"/>
    <p:sldId id="279" r:id="rId23"/>
    <p:sldId id="280" r:id="rId24"/>
    <p:sldId id="281" r:id="rId25"/>
    <p:sldId id="282"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82"/>
      </p:cViewPr>
      <p:guideLst/>
    </p:cSldViewPr>
  </p:slideViewPr>
  <p:notesTextViewPr>
    <p:cViewPr>
      <p:scale>
        <a:sx n="1" d="1"/>
        <a:sy n="1" d="1"/>
      </p:scale>
      <p:origin x="0" y="0"/>
    </p:cViewPr>
  </p:notesTextViewPr>
  <p:sorterViewPr>
    <p:cViewPr>
      <p:scale>
        <a:sx n="100" d="100"/>
        <a:sy n="100" d="100"/>
      </p:scale>
      <p:origin x="0" y="-7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E7529-593F-45CE-8FCD-CD60715013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1BC5B5-6DA1-4319-9FBF-68747009B7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F9BC1D-A50A-432D-8B38-5F2921EA9E08}"/>
              </a:ext>
            </a:extLst>
          </p:cNvPr>
          <p:cNvSpPr>
            <a:spLocks noGrp="1"/>
          </p:cNvSpPr>
          <p:nvPr>
            <p:ph type="dt" sz="half" idx="10"/>
          </p:nvPr>
        </p:nvSpPr>
        <p:spPr/>
        <p:txBody>
          <a:bodyPr/>
          <a:lstStyle/>
          <a:p>
            <a:fld id="{C67F9463-AB6D-48D1-9C2E-78ABB08EC8E4}" type="datetimeFigureOut">
              <a:rPr lang="en-US" smtClean="0"/>
              <a:t>5/2/2019</a:t>
            </a:fld>
            <a:endParaRPr lang="en-US"/>
          </a:p>
        </p:txBody>
      </p:sp>
      <p:sp>
        <p:nvSpPr>
          <p:cNvPr id="5" name="Footer Placeholder 4">
            <a:extLst>
              <a:ext uri="{FF2B5EF4-FFF2-40B4-BE49-F238E27FC236}">
                <a16:creationId xmlns:a16="http://schemas.microsoft.com/office/drawing/2014/main" id="{B35856EE-9725-4C6F-B9E4-117D848A6D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AEBC0-A7A8-4AE5-BDED-B98555FAA245}"/>
              </a:ext>
            </a:extLst>
          </p:cNvPr>
          <p:cNvSpPr>
            <a:spLocks noGrp="1"/>
          </p:cNvSpPr>
          <p:nvPr>
            <p:ph type="sldNum" sz="quarter" idx="12"/>
          </p:nvPr>
        </p:nvSpPr>
        <p:spPr/>
        <p:txBody>
          <a:bodyPr/>
          <a:lstStyle/>
          <a:p>
            <a:fld id="{8217C72D-3DB1-4434-8E40-097CABFE6E14}" type="slidenum">
              <a:rPr lang="en-US" smtClean="0"/>
              <a:t>‹#›</a:t>
            </a:fld>
            <a:endParaRPr lang="en-US"/>
          </a:p>
        </p:txBody>
      </p:sp>
    </p:spTree>
    <p:extLst>
      <p:ext uri="{BB962C8B-B14F-4D97-AF65-F5344CB8AC3E}">
        <p14:creationId xmlns:p14="http://schemas.microsoft.com/office/powerpoint/2010/main" val="3033219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8E058-75E4-438B-8678-520B695AB0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19CC35-ED38-4547-874A-8CDC5842B83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93DFD8-6869-4C9B-ADE7-0B82ABB08D1A}"/>
              </a:ext>
            </a:extLst>
          </p:cNvPr>
          <p:cNvSpPr>
            <a:spLocks noGrp="1"/>
          </p:cNvSpPr>
          <p:nvPr>
            <p:ph type="dt" sz="half" idx="10"/>
          </p:nvPr>
        </p:nvSpPr>
        <p:spPr/>
        <p:txBody>
          <a:bodyPr/>
          <a:lstStyle/>
          <a:p>
            <a:fld id="{C67F9463-AB6D-48D1-9C2E-78ABB08EC8E4}" type="datetimeFigureOut">
              <a:rPr lang="en-US" smtClean="0"/>
              <a:t>5/2/2019</a:t>
            </a:fld>
            <a:endParaRPr lang="en-US"/>
          </a:p>
        </p:txBody>
      </p:sp>
      <p:sp>
        <p:nvSpPr>
          <p:cNvPr id="5" name="Footer Placeholder 4">
            <a:extLst>
              <a:ext uri="{FF2B5EF4-FFF2-40B4-BE49-F238E27FC236}">
                <a16:creationId xmlns:a16="http://schemas.microsoft.com/office/drawing/2014/main" id="{C436096E-DF0F-4650-8ED4-DEB540A3F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95BBDF-8308-4045-8CF8-735103CF9467}"/>
              </a:ext>
            </a:extLst>
          </p:cNvPr>
          <p:cNvSpPr>
            <a:spLocks noGrp="1"/>
          </p:cNvSpPr>
          <p:nvPr>
            <p:ph type="sldNum" sz="quarter" idx="12"/>
          </p:nvPr>
        </p:nvSpPr>
        <p:spPr/>
        <p:txBody>
          <a:bodyPr/>
          <a:lstStyle/>
          <a:p>
            <a:fld id="{8217C72D-3DB1-4434-8E40-097CABFE6E14}" type="slidenum">
              <a:rPr lang="en-US" smtClean="0"/>
              <a:t>‹#›</a:t>
            </a:fld>
            <a:endParaRPr lang="en-US"/>
          </a:p>
        </p:txBody>
      </p:sp>
    </p:spTree>
    <p:extLst>
      <p:ext uri="{BB962C8B-B14F-4D97-AF65-F5344CB8AC3E}">
        <p14:creationId xmlns:p14="http://schemas.microsoft.com/office/powerpoint/2010/main" val="3801114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431F73-80FA-48F4-8D10-C6FCC3FBEE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43688A-D0EC-4878-AA6A-A1E4850B1CB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2EAE81-71B4-49BA-B15C-1C07DDE4F491}"/>
              </a:ext>
            </a:extLst>
          </p:cNvPr>
          <p:cNvSpPr>
            <a:spLocks noGrp="1"/>
          </p:cNvSpPr>
          <p:nvPr>
            <p:ph type="dt" sz="half" idx="10"/>
          </p:nvPr>
        </p:nvSpPr>
        <p:spPr/>
        <p:txBody>
          <a:bodyPr/>
          <a:lstStyle/>
          <a:p>
            <a:fld id="{C67F9463-AB6D-48D1-9C2E-78ABB08EC8E4}" type="datetimeFigureOut">
              <a:rPr lang="en-US" smtClean="0"/>
              <a:t>5/2/2019</a:t>
            </a:fld>
            <a:endParaRPr lang="en-US"/>
          </a:p>
        </p:txBody>
      </p:sp>
      <p:sp>
        <p:nvSpPr>
          <p:cNvPr id="5" name="Footer Placeholder 4">
            <a:extLst>
              <a:ext uri="{FF2B5EF4-FFF2-40B4-BE49-F238E27FC236}">
                <a16:creationId xmlns:a16="http://schemas.microsoft.com/office/drawing/2014/main" id="{AB5D805A-5B29-4624-A5C6-04590BC2E1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E66F4-6A87-480E-88D7-2DAC3F35B377}"/>
              </a:ext>
            </a:extLst>
          </p:cNvPr>
          <p:cNvSpPr>
            <a:spLocks noGrp="1"/>
          </p:cNvSpPr>
          <p:nvPr>
            <p:ph type="sldNum" sz="quarter" idx="12"/>
          </p:nvPr>
        </p:nvSpPr>
        <p:spPr/>
        <p:txBody>
          <a:bodyPr/>
          <a:lstStyle/>
          <a:p>
            <a:fld id="{8217C72D-3DB1-4434-8E40-097CABFE6E14}" type="slidenum">
              <a:rPr lang="en-US" smtClean="0"/>
              <a:t>‹#›</a:t>
            </a:fld>
            <a:endParaRPr lang="en-US"/>
          </a:p>
        </p:txBody>
      </p:sp>
    </p:spTree>
    <p:extLst>
      <p:ext uri="{BB962C8B-B14F-4D97-AF65-F5344CB8AC3E}">
        <p14:creationId xmlns:p14="http://schemas.microsoft.com/office/powerpoint/2010/main" val="55501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9E141-E85B-4598-8377-50D03EA2D9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E92C02-EAB9-409D-8A55-23906263D7F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1ABB4-5193-4258-A67B-98A1E5AE9166}"/>
              </a:ext>
            </a:extLst>
          </p:cNvPr>
          <p:cNvSpPr>
            <a:spLocks noGrp="1"/>
          </p:cNvSpPr>
          <p:nvPr>
            <p:ph type="dt" sz="half" idx="10"/>
          </p:nvPr>
        </p:nvSpPr>
        <p:spPr/>
        <p:txBody>
          <a:bodyPr/>
          <a:lstStyle/>
          <a:p>
            <a:fld id="{C67F9463-AB6D-48D1-9C2E-78ABB08EC8E4}" type="datetimeFigureOut">
              <a:rPr lang="en-US" smtClean="0"/>
              <a:t>5/2/2019</a:t>
            </a:fld>
            <a:endParaRPr lang="en-US"/>
          </a:p>
        </p:txBody>
      </p:sp>
      <p:sp>
        <p:nvSpPr>
          <p:cNvPr id="5" name="Footer Placeholder 4">
            <a:extLst>
              <a:ext uri="{FF2B5EF4-FFF2-40B4-BE49-F238E27FC236}">
                <a16:creationId xmlns:a16="http://schemas.microsoft.com/office/drawing/2014/main" id="{806F4928-5B0A-433E-B8EC-5473891F8B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9372BE-E62D-4ABF-B2DD-D469AA66C132}"/>
              </a:ext>
            </a:extLst>
          </p:cNvPr>
          <p:cNvSpPr>
            <a:spLocks noGrp="1"/>
          </p:cNvSpPr>
          <p:nvPr>
            <p:ph type="sldNum" sz="quarter" idx="12"/>
          </p:nvPr>
        </p:nvSpPr>
        <p:spPr/>
        <p:txBody>
          <a:bodyPr/>
          <a:lstStyle/>
          <a:p>
            <a:fld id="{8217C72D-3DB1-4434-8E40-097CABFE6E14}" type="slidenum">
              <a:rPr lang="en-US" smtClean="0"/>
              <a:t>‹#›</a:t>
            </a:fld>
            <a:endParaRPr lang="en-US"/>
          </a:p>
        </p:txBody>
      </p:sp>
    </p:spTree>
    <p:extLst>
      <p:ext uri="{BB962C8B-B14F-4D97-AF65-F5344CB8AC3E}">
        <p14:creationId xmlns:p14="http://schemas.microsoft.com/office/powerpoint/2010/main" val="1227372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67AB-5663-453A-A1B3-90CD8A7C7A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ADD4A8-1C08-4A3C-B113-04394EA202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85EA815-76E8-4860-B191-5EF94B7F4122}"/>
              </a:ext>
            </a:extLst>
          </p:cNvPr>
          <p:cNvSpPr>
            <a:spLocks noGrp="1"/>
          </p:cNvSpPr>
          <p:nvPr>
            <p:ph type="dt" sz="half" idx="10"/>
          </p:nvPr>
        </p:nvSpPr>
        <p:spPr/>
        <p:txBody>
          <a:bodyPr/>
          <a:lstStyle/>
          <a:p>
            <a:fld id="{C67F9463-AB6D-48D1-9C2E-78ABB08EC8E4}" type="datetimeFigureOut">
              <a:rPr lang="en-US" smtClean="0"/>
              <a:t>5/2/2019</a:t>
            </a:fld>
            <a:endParaRPr lang="en-US"/>
          </a:p>
        </p:txBody>
      </p:sp>
      <p:sp>
        <p:nvSpPr>
          <p:cNvPr id="5" name="Footer Placeholder 4">
            <a:extLst>
              <a:ext uri="{FF2B5EF4-FFF2-40B4-BE49-F238E27FC236}">
                <a16:creationId xmlns:a16="http://schemas.microsoft.com/office/drawing/2014/main" id="{9DBAE572-D2E0-4C95-B3E0-F9854BF04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1D5BC-3C14-4F7F-819A-5BDE599326A3}"/>
              </a:ext>
            </a:extLst>
          </p:cNvPr>
          <p:cNvSpPr>
            <a:spLocks noGrp="1"/>
          </p:cNvSpPr>
          <p:nvPr>
            <p:ph type="sldNum" sz="quarter" idx="12"/>
          </p:nvPr>
        </p:nvSpPr>
        <p:spPr/>
        <p:txBody>
          <a:bodyPr/>
          <a:lstStyle/>
          <a:p>
            <a:fld id="{8217C72D-3DB1-4434-8E40-097CABFE6E14}" type="slidenum">
              <a:rPr lang="en-US" smtClean="0"/>
              <a:t>‹#›</a:t>
            </a:fld>
            <a:endParaRPr lang="en-US"/>
          </a:p>
        </p:txBody>
      </p:sp>
    </p:spTree>
    <p:extLst>
      <p:ext uri="{BB962C8B-B14F-4D97-AF65-F5344CB8AC3E}">
        <p14:creationId xmlns:p14="http://schemas.microsoft.com/office/powerpoint/2010/main" val="1902749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3A2E2-4A3C-4D1C-ACFD-F798A2BAC7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1250BB-6102-4CB0-AFD3-BBB3F1C2EE0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B36E41-2302-463F-A302-934A929DB09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D552B4-3987-416C-BC39-CD59A5D6ACFA}"/>
              </a:ext>
            </a:extLst>
          </p:cNvPr>
          <p:cNvSpPr>
            <a:spLocks noGrp="1"/>
          </p:cNvSpPr>
          <p:nvPr>
            <p:ph type="dt" sz="half" idx="10"/>
          </p:nvPr>
        </p:nvSpPr>
        <p:spPr/>
        <p:txBody>
          <a:bodyPr/>
          <a:lstStyle/>
          <a:p>
            <a:fld id="{C67F9463-AB6D-48D1-9C2E-78ABB08EC8E4}" type="datetimeFigureOut">
              <a:rPr lang="en-US" smtClean="0"/>
              <a:t>5/2/2019</a:t>
            </a:fld>
            <a:endParaRPr lang="en-US"/>
          </a:p>
        </p:txBody>
      </p:sp>
      <p:sp>
        <p:nvSpPr>
          <p:cNvPr id="6" name="Footer Placeholder 5">
            <a:extLst>
              <a:ext uri="{FF2B5EF4-FFF2-40B4-BE49-F238E27FC236}">
                <a16:creationId xmlns:a16="http://schemas.microsoft.com/office/drawing/2014/main" id="{854FC286-193D-46B2-B580-E0ED25CE88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D2BCBB-8F0A-499F-8AC8-0774D25AF59E}"/>
              </a:ext>
            </a:extLst>
          </p:cNvPr>
          <p:cNvSpPr>
            <a:spLocks noGrp="1"/>
          </p:cNvSpPr>
          <p:nvPr>
            <p:ph type="sldNum" sz="quarter" idx="12"/>
          </p:nvPr>
        </p:nvSpPr>
        <p:spPr/>
        <p:txBody>
          <a:bodyPr/>
          <a:lstStyle/>
          <a:p>
            <a:fld id="{8217C72D-3DB1-4434-8E40-097CABFE6E14}" type="slidenum">
              <a:rPr lang="en-US" smtClean="0"/>
              <a:t>‹#›</a:t>
            </a:fld>
            <a:endParaRPr lang="en-US"/>
          </a:p>
        </p:txBody>
      </p:sp>
    </p:spTree>
    <p:extLst>
      <p:ext uri="{BB962C8B-B14F-4D97-AF65-F5344CB8AC3E}">
        <p14:creationId xmlns:p14="http://schemas.microsoft.com/office/powerpoint/2010/main" val="1677827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CDAF0-78F3-4AF8-89ED-77497A8FF2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7264F7-36C4-4FC5-BC41-1EFD7AF2CD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64F17A9-5594-4314-B6C3-52083B84A30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B603C4-1C70-4531-8A50-3AEE9F5110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D3EB30-B16C-4965-9A59-88923C964C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C854F9-FCAA-4AF8-BD25-D20A8A5E932C}"/>
              </a:ext>
            </a:extLst>
          </p:cNvPr>
          <p:cNvSpPr>
            <a:spLocks noGrp="1"/>
          </p:cNvSpPr>
          <p:nvPr>
            <p:ph type="dt" sz="half" idx="10"/>
          </p:nvPr>
        </p:nvSpPr>
        <p:spPr/>
        <p:txBody>
          <a:bodyPr/>
          <a:lstStyle/>
          <a:p>
            <a:fld id="{C67F9463-AB6D-48D1-9C2E-78ABB08EC8E4}" type="datetimeFigureOut">
              <a:rPr lang="en-US" smtClean="0"/>
              <a:t>5/2/2019</a:t>
            </a:fld>
            <a:endParaRPr lang="en-US"/>
          </a:p>
        </p:txBody>
      </p:sp>
      <p:sp>
        <p:nvSpPr>
          <p:cNvPr id="8" name="Footer Placeholder 7">
            <a:extLst>
              <a:ext uri="{FF2B5EF4-FFF2-40B4-BE49-F238E27FC236}">
                <a16:creationId xmlns:a16="http://schemas.microsoft.com/office/drawing/2014/main" id="{C3DDCC67-DFFC-4299-8EAA-F4BAC3BEB1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0E70CE-F5DE-4499-85C3-8F00F4E1BE9A}"/>
              </a:ext>
            </a:extLst>
          </p:cNvPr>
          <p:cNvSpPr>
            <a:spLocks noGrp="1"/>
          </p:cNvSpPr>
          <p:nvPr>
            <p:ph type="sldNum" sz="quarter" idx="12"/>
          </p:nvPr>
        </p:nvSpPr>
        <p:spPr/>
        <p:txBody>
          <a:bodyPr/>
          <a:lstStyle/>
          <a:p>
            <a:fld id="{8217C72D-3DB1-4434-8E40-097CABFE6E14}" type="slidenum">
              <a:rPr lang="en-US" smtClean="0"/>
              <a:t>‹#›</a:t>
            </a:fld>
            <a:endParaRPr lang="en-US"/>
          </a:p>
        </p:txBody>
      </p:sp>
    </p:spTree>
    <p:extLst>
      <p:ext uri="{BB962C8B-B14F-4D97-AF65-F5344CB8AC3E}">
        <p14:creationId xmlns:p14="http://schemas.microsoft.com/office/powerpoint/2010/main" val="1316432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DCEA-20F1-4BAD-A58E-E8DF640E3D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AF2EC9-02FD-4393-BBB2-8EAAFD605CF7}"/>
              </a:ext>
            </a:extLst>
          </p:cNvPr>
          <p:cNvSpPr>
            <a:spLocks noGrp="1"/>
          </p:cNvSpPr>
          <p:nvPr>
            <p:ph type="dt" sz="half" idx="10"/>
          </p:nvPr>
        </p:nvSpPr>
        <p:spPr/>
        <p:txBody>
          <a:bodyPr/>
          <a:lstStyle/>
          <a:p>
            <a:fld id="{C67F9463-AB6D-48D1-9C2E-78ABB08EC8E4}" type="datetimeFigureOut">
              <a:rPr lang="en-US" smtClean="0"/>
              <a:t>5/2/2019</a:t>
            </a:fld>
            <a:endParaRPr lang="en-US"/>
          </a:p>
        </p:txBody>
      </p:sp>
      <p:sp>
        <p:nvSpPr>
          <p:cNvPr id="4" name="Footer Placeholder 3">
            <a:extLst>
              <a:ext uri="{FF2B5EF4-FFF2-40B4-BE49-F238E27FC236}">
                <a16:creationId xmlns:a16="http://schemas.microsoft.com/office/drawing/2014/main" id="{137665B2-9BEF-462A-B212-D38B33D404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15E58A-2321-444E-A89F-1B56BEF83D1C}"/>
              </a:ext>
            </a:extLst>
          </p:cNvPr>
          <p:cNvSpPr>
            <a:spLocks noGrp="1"/>
          </p:cNvSpPr>
          <p:nvPr>
            <p:ph type="sldNum" sz="quarter" idx="12"/>
          </p:nvPr>
        </p:nvSpPr>
        <p:spPr/>
        <p:txBody>
          <a:bodyPr/>
          <a:lstStyle/>
          <a:p>
            <a:fld id="{8217C72D-3DB1-4434-8E40-097CABFE6E14}" type="slidenum">
              <a:rPr lang="en-US" smtClean="0"/>
              <a:t>‹#›</a:t>
            </a:fld>
            <a:endParaRPr lang="en-US"/>
          </a:p>
        </p:txBody>
      </p:sp>
    </p:spTree>
    <p:extLst>
      <p:ext uri="{BB962C8B-B14F-4D97-AF65-F5344CB8AC3E}">
        <p14:creationId xmlns:p14="http://schemas.microsoft.com/office/powerpoint/2010/main" val="719505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47F762-AFD5-406F-A2BB-0703AF8B4A25}"/>
              </a:ext>
            </a:extLst>
          </p:cNvPr>
          <p:cNvSpPr>
            <a:spLocks noGrp="1"/>
          </p:cNvSpPr>
          <p:nvPr>
            <p:ph type="dt" sz="half" idx="10"/>
          </p:nvPr>
        </p:nvSpPr>
        <p:spPr/>
        <p:txBody>
          <a:bodyPr/>
          <a:lstStyle/>
          <a:p>
            <a:fld id="{C67F9463-AB6D-48D1-9C2E-78ABB08EC8E4}" type="datetimeFigureOut">
              <a:rPr lang="en-US" smtClean="0"/>
              <a:t>5/2/2019</a:t>
            </a:fld>
            <a:endParaRPr lang="en-US"/>
          </a:p>
        </p:txBody>
      </p:sp>
      <p:sp>
        <p:nvSpPr>
          <p:cNvPr id="3" name="Footer Placeholder 2">
            <a:extLst>
              <a:ext uri="{FF2B5EF4-FFF2-40B4-BE49-F238E27FC236}">
                <a16:creationId xmlns:a16="http://schemas.microsoft.com/office/drawing/2014/main" id="{FD34545F-E7CE-46FC-BE9E-4F8F95FFF8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6FAB90-239E-4371-A97A-B541BA7C83A2}"/>
              </a:ext>
            </a:extLst>
          </p:cNvPr>
          <p:cNvSpPr>
            <a:spLocks noGrp="1"/>
          </p:cNvSpPr>
          <p:nvPr>
            <p:ph type="sldNum" sz="quarter" idx="12"/>
          </p:nvPr>
        </p:nvSpPr>
        <p:spPr/>
        <p:txBody>
          <a:bodyPr/>
          <a:lstStyle/>
          <a:p>
            <a:fld id="{8217C72D-3DB1-4434-8E40-097CABFE6E14}" type="slidenum">
              <a:rPr lang="en-US" smtClean="0"/>
              <a:t>‹#›</a:t>
            </a:fld>
            <a:endParaRPr lang="en-US"/>
          </a:p>
        </p:txBody>
      </p:sp>
    </p:spTree>
    <p:extLst>
      <p:ext uri="{BB962C8B-B14F-4D97-AF65-F5344CB8AC3E}">
        <p14:creationId xmlns:p14="http://schemas.microsoft.com/office/powerpoint/2010/main" val="2185274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26964-B0EF-4891-B80F-E1E0B77566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B329DB-8C8F-4A0C-8ACE-2792328828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FED573-7A2F-4FC4-96E7-8E1FD0618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120553-CC35-4B0E-9485-E58250554E69}"/>
              </a:ext>
            </a:extLst>
          </p:cNvPr>
          <p:cNvSpPr>
            <a:spLocks noGrp="1"/>
          </p:cNvSpPr>
          <p:nvPr>
            <p:ph type="dt" sz="half" idx="10"/>
          </p:nvPr>
        </p:nvSpPr>
        <p:spPr/>
        <p:txBody>
          <a:bodyPr/>
          <a:lstStyle/>
          <a:p>
            <a:fld id="{C67F9463-AB6D-48D1-9C2E-78ABB08EC8E4}" type="datetimeFigureOut">
              <a:rPr lang="en-US" smtClean="0"/>
              <a:t>5/2/2019</a:t>
            </a:fld>
            <a:endParaRPr lang="en-US"/>
          </a:p>
        </p:txBody>
      </p:sp>
      <p:sp>
        <p:nvSpPr>
          <p:cNvPr id="6" name="Footer Placeholder 5">
            <a:extLst>
              <a:ext uri="{FF2B5EF4-FFF2-40B4-BE49-F238E27FC236}">
                <a16:creationId xmlns:a16="http://schemas.microsoft.com/office/drawing/2014/main" id="{F83AE1BE-954E-4CB1-8C53-B4954B1B8C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AC9EB7-0BB6-49E7-A64D-6F92E9ABD932}"/>
              </a:ext>
            </a:extLst>
          </p:cNvPr>
          <p:cNvSpPr>
            <a:spLocks noGrp="1"/>
          </p:cNvSpPr>
          <p:nvPr>
            <p:ph type="sldNum" sz="quarter" idx="12"/>
          </p:nvPr>
        </p:nvSpPr>
        <p:spPr/>
        <p:txBody>
          <a:bodyPr/>
          <a:lstStyle/>
          <a:p>
            <a:fld id="{8217C72D-3DB1-4434-8E40-097CABFE6E14}" type="slidenum">
              <a:rPr lang="en-US" smtClean="0"/>
              <a:t>‹#›</a:t>
            </a:fld>
            <a:endParaRPr lang="en-US"/>
          </a:p>
        </p:txBody>
      </p:sp>
    </p:spTree>
    <p:extLst>
      <p:ext uri="{BB962C8B-B14F-4D97-AF65-F5344CB8AC3E}">
        <p14:creationId xmlns:p14="http://schemas.microsoft.com/office/powerpoint/2010/main" val="1870632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05D99-0CB2-4635-BB42-49FDABFAAF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49C798-BB61-410A-B3CD-060EBFDC3B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11E385-BAC7-47FA-BE52-19A2DF07AE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E1F11A-DACD-453C-9A34-477BA33D4C55}"/>
              </a:ext>
            </a:extLst>
          </p:cNvPr>
          <p:cNvSpPr>
            <a:spLocks noGrp="1"/>
          </p:cNvSpPr>
          <p:nvPr>
            <p:ph type="dt" sz="half" idx="10"/>
          </p:nvPr>
        </p:nvSpPr>
        <p:spPr/>
        <p:txBody>
          <a:bodyPr/>
          <a:lstStyle/>
          <a:p>
            <a:fld id="{C67F9463-AB6D-48D1-9C2E-78ABB08EC8E4}" type="datetimeFigureOut">
              <a:rPr lang="en-US" smtClean="0"/>
              <a:t>5/2/2019</a:t>
            </a:fld>
            <a:endParaRPr lang="en-US"/>
          </a:p>
        </p:txBody>
      </p:sp>
      <p:sp>
        <p:nvSpPr>
          <p:cNvPr id="6" name="Footer Placeholder 5">
            <a:extLst>
              <a:ext uri="{FF2B5EF4-FFF2-40B4-BE49-F238E27FC236}">
                <a16:creationId xmlns:a16="http://schemas.microsoft.com/office/drawing/2014/main" id="{D990B419-6841-4F3D-984F-B8FC4682CD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C4E098-DD33-4F8F-8527-47DF3D6F27EA}"/>
              </a:ext>
            </a:extLst>
          </p:cNvPr>
          <p:cNvSpPr>
            <a:spLocks noGrp="1"/>
          </p:cNvSpPr>
          <p:nvPr>
            <p:ph type="sldNum" sz="quarter" idx="12"/>
          </p:nvPr>
        </p:nvSpPr>
        <p:spPr/>
        <p:txBody>
          <a:bodyPr/>
          <a:lstStyle/>
          <a:p>
            <a:fld id="{8217C72D-3DB1-4434-8E40-097CABFE6E14}" type="slidenum">
              <a:rPr lang="en-US" smtClean="0"/>
              <a:t>‹#›</a:t>
            </a:fld>
            <a:endParaRPr lang="en-US"/>
          </a:p>
        </p:txBody>
      </p:sp>
    </p:spTree>
    <p:extLst>
      <p:ext uri="{BB962C8B-B14F-4D97-AF65-F5344CB8AC3E}">
        <p14:creationId xmlns:p14="http://schemas.microsoft.com/office/powerpoint/2010/main" val="3365272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94FD83-94C6-4D68-A4BE-9E31F8568E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281CE6-C321-43E1-A434-16FE1FAF54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9AE296-C512-4948-AAA0-D057AC95D0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7F9463-AB6D-48D1-9C2E-78ABB08EC8E4}" type="datetimeFigureOut">
              <a:rPr lang="en-US" smtClean="0"/>
              <a:t>5/2/2019</a:t>
            </a:fld>
            <a:endParaRPr lang="en-US"/>
          </a:p>
        </p:txBody>
      </p:sp>
      <p:sp>
        <p:nvSpPr>
          <p:cNvPr id="5" name="Footer Placeholder 4">
            <a:extLst>
              <a:ext uri="{FF2B5EF4-FFF2-40B4-BE49-F238E27FC236}">
                <a16:creationId xmlns:a16="http://schemas.microsoft.com/office/drawing/2014/main" id="{32BCB185-DFE6-4912-B9F1-DAC1D11D32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115BB4-DCC9-401D-B7A3-82D238CE38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17C72D-3DB1-4434-8E40-097CABFE6E14}" type="slidenum">
              <a:rPr lang="en-US" smtClean="0"/>
              <a:t>‹#›</a:t>
            </a:fld>
            <a:endParaRPr lang="en-US"/>
          </a:p>
        </p:txBody>
      </p:sp>
    </p:spTree>
    <p:extLst>
      <p:ext uri="{BB962C8B-B14F-4D97-AF65-F5344CB8AC3E}">
        <p14:creationId xmlns:p14="http://schemas.microsoft.com/office/powerpoint/2010/main" val="413409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arduino.cc/en/Main/Software"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cayenne.mydevices.com/" TargetMode="External"/><Relationship Id="rId4" Type="http://schemas.openxmlformats.org/officeDocument/2006/relationships/hyperlink" Target="https://github.com/esp8266/Arduino"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video" Target="https://www.youtube.com/embed/LlhmzVL5bm8" TargetMode="Externa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C4C86-5B05-4E27-9B09-6897586603DC}"/>
              </a:ext>
            </a:extLst>
          </p:cNvPr>
          <p:cNvSpPr>
            <a:spLocks noGrp="1"/>
          </p:cNvSpPr>
          <p:nvPr>
            <p:ph type="ctrTitle"/>
          </p:nvPr>
        </p:nvSpPr>
        <p:spPr>
          <a:xfrm>
            <a:off x="1524000" y="2586252"/>
            <a:ext cx="9144000" cy="2332609"/>
          </a:xfrm>
        </p:spPr>
        <p:txBody>
          <a:bodyPr anchor="ctr">
            <a:normAutofit/>
          </a:bodyPr>
          <a:lstStyle/>
          <a:p>
            <a:r>
              <a:rPr lang="en-US" sz="7200" dirty="0">
                <a:effectLst>
                  <a:outerShdw blurRad="38100" dist="38100" dir="2700000" algn="tl">
                    <a:srgbClr val="000000">
                      <a:alpha val="43137"/>
                    </a:srgbClr>
                  </a:outerShdw>
                </a:effectLst>
                <a:latin typeface="Algerian" panose="04020705040A02060702" pitchFamily="82" charset="0"/>
              </a:rPr>
              <a:t>INTERNET of </a:t>
            </a:r>
            <a:r>
              <a:rPr lang="en-US" sz="7200" dirty="0">
                <a:solidFill>
                  <a:srgbClr val="00B0F0"/>
                </a:solidFill>
                <a:effectLst>
                  <a:outerShdw blurRad="38100" dist="38100" dir="2700000" algn="tl">
                    <a:srgbClr val="000000">
                      <a:alpha val="43137"/>
                    </a:srgbClr>
                  </a:outerShdw>
                </a:effectLst>
                <a:latin typeface="Algerian" panose="04020705040A02060702" pitchFamily="82" charset="0"/>
              </a:rPr>
              <a:t>THINGS</a:t>
            </a:r>
          </a:p>
        </p:txBody>
      </p:sp>
      <p:pic>
        <p:nvPicPr>
          <p:cNvPr id="1026" name="Picture 2" descr="https://lh4.googleusercontent.com/6k3Ti0DrcGPWvpLcXoUXAdLeVZz7FRyLlt7oKBkKy9dn6nXxL3CQqBsaKTFhr9dPLlSfxqaiXJYmMDYPLsvW2-pB65CvtUdoc1QZ7YMdGZ_Ffy1x64HeGttn2VjO5SVe7i23Z8zd">
            <a:extLst>
              <a:ext uri="{FF2B5EF4-FFF2-40B4-BE49-F238E27FC236}">
                <a16:creationId xmlns:a16="http://schemas.microsoft.com/office/drawing/2014/main" id="{9F9AA4CB-076A-444D-9A3A-3C2333B05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4025" y="1757723"/>
            <a:ext cx="1123950" cy="1123950"/>
          </a:xfrm>
          <a:prstGeom prst="rect">
            <a:avLst/>
          </a:prstGeom>
          <a:noFill/>
          <a:effectLst>
            <a:outerShdw blurRad="50800" dist="50800" dir="19260000" sx="200000" sy="200000" algn="ctr" rotWithShape="0">
              <a:srgbClr val="00B0F0"/>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95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1606B-A1B0-4803-AF18-40E1E893D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71487"/>
            <a:ext cx="10210800" cy="5915025"/>
          </a:xfrm>
          <a:prstGeom prst="rect">
            <a:avLst/>
          </a:prstGeom>
        </p:spPr>
      </p:pic>
    </p:spTree>
    <p:extLst>
      <p:ext uri="{BB962C8B-B14F-4D97-AF65-F5344CB8AC3E}">
        <p14:creationId xmlns:p14="http://schemas.microsoft.com/office/powerpoint/2010/main" val="3192572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26B342-5180-410D-8BBE-9E123AD9E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8362" y="561975"/>
            <a:ext cx="7915275" cy="5734050"/>
          </a:xfrm>
          <a:prstGeom prst="rect">
            <a:avLst/>
          </a:prstGeom>
        </p:spPr>
      </p:pic>
    </p:spTree>
    <p:extLst>
      <p:ext uri="{BB962C8B-B14F-4D97-AF65-F5344CB8AC3E}">
        <p14:creationId xmlns:p14="http://schemas.microsoft.com/office/powerpoint/2010/main" val="1150241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F2C10D-9DAD-40C1-9B26-D65D98FCA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8760"/>
            <a:ext cx="12192000" cy="6100479"/>
          </a:xfrm>
          <a:prstGeom prst="rect">
            <a:avLst/>
          </a:prstGeom>
        </p:spPr>
      </p:pic>
    </p:spTree>
    <p:extLst>
      <p:ext uri="{BB962C8B-B14F-4D97-AF65-F5344CB8AC3E}">
        <p14:creationId xmlns:p14="http://schemas.microsoft.com/office/powerpoint/2010/main" val="137438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l="-6000" r="-6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E877DB-45C6-48BF-9862-481FF00161C6}"/>
              </a:ext>
            </a:extLst>
          </p:cNvPr>
          <p:cNvSpPr txBox="1"/>
          <p:nvPr/>
        </p:nvSpPr>
        <p:spPr>
          <a:xfrm>
            <a:off x="4367802" y="140676"/>
            <a:ext cx="3456395" cy="1015663"/>
          </a:xfrm>
          <a:prstGeom prst="rect">
            <a:avLst/>
          </a:prstGeom>
          <a:noFill/>
        </p:spPr>
        <p:txBody>
          <a:bodyPr wrap="none" rtlCol="0">
            <a:spAutoFit/>
          </a:bodyPr>
          <a:lstStyle/>
          <a:p>
            <a:r>
              <a:rPr lang="en-US" sz="6000" dirty="0">
                <a:solidFill>
                  <a:schemeClr val="accent1"/>
                </a:solidFill>
                <a:latin typeface="Agency FB" panose="020B0503020202020204" pitchFamily="34" charset="0"/>
              </a:rPr>
              <a:t>Architecture </a:t>
            </a:r>
            <a:r>
              <a:rPr lang="en-US" dirty="0"/>
              <a:t> </a:t>
            </a:r>
          </a:p>
        </p:txBody>
      </p:sp>
      <p:pic>
        <p:nvPicPr>
          <p:cNvPr id="6" name="Picture 5">
            <a:extLst>
              <a:ext uri="{FF2B5EF4-FFF2-40B4-BE49-F238E27FC236}">
                <a16:creationId xmlns:a16="http://schemas.microsoft.com/office/drawing/2014/main" id="{DD5FF37D-CD10-40DD-8FED-D7F5DA480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273" y="1156339"/>
            <a:ext cx="11373454" cy="5249938"/>
          </a:xfrm>
          <a:prstGeom prst="rect">
            <a:avLst/>
          </a:prstGeom>
        </p:spPr>
      </p:pic>
    </p:spTree>
    <p:extLst>
      <p:ext uri="{BB962C8B-B14F-4D97-AF65-F5344CB8AC3E}">
        <p14:creationId xmlns:p14="http://schemas.microsoft.com/office/powerpoint/2010/main" val="2836118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7D1CE2-96C5-4416-B4F8-C55ED4FA0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100" y="952500"/>
            <a:ext cx="6781800" cy="4953000"/>
          </a:xfrm>
          <a:prstGeom prst="rect">
            <a:avLst/>
          </a:prstGeom>
        </p:spPr>
      </p:pic>
    </p:spTree>
    <p:extLst>
      <p:ext uri="{BB962C8B-B14F-4D97-AF65-F5344CB8AC3E}">
        <p14:creationId xmlns:p14="http://schemas.microsoft.com/office/powerpoint/2010/main" val="779130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D02B38-99D1-403B-876B-B37F11A17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625" y="490537"/>
            <a:ext cx="7524750" cy="5876925"/>
          </a:xfrm>
          <a:prstGeom prst="rect">
            <a:avLst/>
          </a:prstGeom>
        </p:spPr>
      </p:pic>
    </p:spTree>
    <p:extLst>
      <p:ext uri="{BB962C8B-B14F-4D97-AF65-F5344CB8AC3E}">
        <p14:creationId xmlns:p14="http://schemas.microsoft.com/office/powerpoint/2010/main" val="1292879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8000"/>
            <a:lum/>
          </a:blip>
          <a:srcRect/>
          <a:stretch>
            <a:fillRect t="-25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510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8337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2C910F-4F85-412A-A05F-91AF35F8E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0412" y="885825"/>
            <a:ext cx="5591175" cy="5086350"/>
          </a:xfrm>
          <a:prstGeom prst="rect">
            <a:avLst/>
          </a:prstGeom>
        </p:spPr>
      </p:pic>
    </p:spTree>
    <p:extLst>
      <p:ext uri="{BB962C8B-B14F-4D97-AF65-F5344CB8AC3E}">
        <p14:creationId xmlns:p14="http://schemas.microsoft.com/office/powerpoint/2010/main" val="1365507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0EC6F2-18AC-4608-9752-9877D81E6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3048"/>
            <a:ext cx="12192000" cy="5391903"/>
          </a:xfrm>
          <a:prstGeom prst="rect">
            <a:avLst/>
          </a:prstGeom>
        </p:spPr>
      </p:pic>
      <p:sp>
        <p:nvSpPr>
          <p:cNvPr id="4" name="TextBox 3">
            <a:extLst>
              <a:ext uri="{FF2B5EF4-FFF2-40B4-BE49-F238E27FC236}">
                <a16:creationId xmlns:a16="http://schemas.microsoft.com/office/drawing/2014/main" id="{78B569C6-C9CE-44E5-B7F8-F1CFFC25F89F}"/>
              </a:ext>
            </a:extLst>
          </p:cNvPr>
          <p:cNvSpPr txBox="1"/>
          <p:nvPr/>
        </p:nvSpPr>
        <p:spPr>
          <a:xfrm>
            <a:off x="98474" y="25162"/>
            <a:ext cx="3938899" cy="1015663"/>
          </a:xfrm>
          <a:prstGeom prst="rect">
            <a:avLst/>
          </a:prstGeom>
          <a:noFill/>
        </p:spPr>
        <p:txBody>
          <a:bodyPr wrap="none" rtlCol="0">
            <a:spAutoFit/>
          </a:bodyPr>
          <a:lstStyle/>
          <a:p>
            <a:r>
              <a:rPr lang="en-US" sz="6000" dirty="0">
                <a:solidFill>
                  <a:srgbClr val="00B0F0"/>
                </a:solidFill>
                <a:latin typeface="Agency FB" panose="020B0503020202020204" pitchFamily="34" charset="0"/>
              </a:rPr>
              <a:t>Cloud Platform </a:t>
            </a:r>
          </a:p>
        </p:txBody>
      </p:sp>
    </p:spTree>
    <p:extLst>
      <p:ext uri="{BB962C8B-B14F-4D97-AF65-F5344CB8AC3E}">
        <p14:creationId xmlns:p14="http://schemas.microsoft.com/office/powerpoint/2010/main" val="1635447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0000"/>
            <a:lum/>
          </a:blip>
          <a:srcRect/>
          <a:stretch>
            <a:fillRect t="-17000" b="-17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020E69-2EE2-4AAC-ADCD-67805C80C7C4}"/>
              </a:ext>
            </a:extLst>
          </p:cNvPr>
          <p:cNvSpPr>
            <a:spLocks noGrp="1"/>
          </p:cNvSpPr>
          <p:nvPr>
            <p:ph type="title"/>
          </p:nvPr>
        </p:nvSpPr>
        <p:spPr>
          <a:xfrm>
            <a:off x="838200" y="2061319"/>
            <a:ext cx="10515600" cy="1181687"/>
          </a:xfrm>
        </p:spPr>
        <p:txBody>
          <a:bodyPr numCol="2">
            <a:normAutofit fontScale="90000"/>
          </a:bodyPr>
          <a:lstStyle/>
          <a:p>
            <a:pPr lvl="0">
              <a:spcBef>
                <a:spcPts val="600"/>
              </a:spcBef>
            </a:pPr>
            <a:r>
              <a:rPr lang="en" b="1" dirty="0"/>
              <a:t>I am </a:t>
            </a:r>
            <a:r>
              <a:rPr lang="en-US" sz="6600" b="1" dirty="0">
                <a:solidFill>
                  <a:srgbClr val="00B0F0"/>
                </a:solidFill>
                <a:latin typeface="Agency FB" panose="020B0503020202020204" pitchFamily="34" charset="0"/>
              </a:rPr>
              <a:t>Salman Faris</a:t>
            </a:r>
            <a:br>
              <a:rPr lang="en-US" b="1" dirty="0"/>
            </a:br>
            <a:br>
              <a:rPr lang="en-US" b="1" dirty="0"/>
            </a:br>
            <a:endParaRPr lang="en-US" dirty="0"/>
          </a:p>
        </p:txBody>
      </p:sp>
      <p:sp>
        <p:nvSpPr>
          <p:cNvPr id="3" name="Content Placeholder 2">
            <a:extLst>
              <a:ext uri="{FF2B5EF4-FFF2-40B4-BE49-F238E27FC236}">
                <a16:creationId xmlns:a16="http://schemas.microsoft.com/office/drawing/2014/main" id="{7DF2631A-B956-4F1C-BFFE-BAAAB86749B6}"/>
              </a:ext>
            </a:extLst>
          </p:cNvPr>
          <p:cNvSpPr>
            <a:spLocks noGrp="1"/>
          </p:cNvSpPr>
          <p:nvPr>
            <p:ph idx="1"/>
          </p:nvPr>
        </p:nvSpPr>
        <p:spPr>
          <a:xfrm>
            <a:off x="838200" y="3428999"/>
            <a:ext cx="10515600" cy="2747963"/>
          </a:xfrm>
        </p:spPr>
        <p:txBody>
          <a:bodyPr>
            <a:normAutofit/>
          </a:bodyPr>
          <a:lstStyle/>
          <a:p>
            <a:pPr marL="0" lvl="0" indent="0">
              <a:spcBef>
                <a:spcPts val="600"/>
              </a:spcBef>
              <a:buNone/>
            </a:pPr>
            <a:r>
              <a:rPr lang="en-GB" b="1" dirty="0">
                <a:solidFill>
                  <a:srgbClr val="00B0F0"/>
                </a:solidFill>
              </a:rPr>
              <a:t>KSUM</a:t>
            </a:r>
            <a:r>
              <a:rPr lang="en-GB" dirty="0">
                <a:solidFill>
                  <a:srgbClr val="00B0F0"/>
                </a:solidFill>
              </a:rPr>
              <a:t> </a:t>
            </a:r>
            <a:r>
              <a:rPr lang="en-GB" dirty="0"/>
              <a:t>Technology Innovation Fellow</a:t>
            </a:r>
          </a:p>
          <a:p>
            <a:pPr marL="0" lvl="0" indent="0">
              <a:spcBef>
                <a:spcPts val="600"/>
              </a:spcBef>
              <a:buNone/>
            </a:pPr>
            <a:r>
              <a:rPr lang="en-GB" dirty="0"/>
              <a:t>Fab Academy Instructor at </a:t>
            </a:r>
            <a:r>
              <a:rPr lang="en-GB" b="1" dirty="0">
                <a:solidFill>
                  <a:srgbClr val="00B0F0"/>
                </a:solidFill>
              </a:rPr>
              <a:t>Fablab Kochi </a:t>
            </a:r>
          </a:p>
          <a:p>
            <a:pPr marL="0" lvl="0" indent="0">
              <a:spcBef>
                <a:spcPts val="600"/>
              </a:spcBef>
              <a:buNone/>
            </a:pPr>
            <a:r>
              <a:rPr lang="en-US" b="1" dirty="0">
                <a:solidFill>
                  <a:srgbClr val="00B0F0"/>
                </a:solidFill>
              </a:rPr>
              <a:t>Seeed Studio </a:t>
            </a:r>
            <a:r>
              <a:rPr lang="en-US" dirty="0"/>
              <a:t>Ranger</a:t>
            </a:r>
          </a:p>
          <a:p>
            <a:pPr marL="0" lvl="0" indent="0">
              <a:spcBef>
                <a:spcPts val="600"/>
              </a:spcBef>
              <a:buNone/>
            </a:pPr>
            <a:r>
              <a:rPr lang="en-US" b="1" dirty="0">
                <a:solidFill>
                  <a:srgbClr val="00B0F0"/>
                </a:solidFill>
              </a:rPr>
              <a:t>Hackster.io</a:t>
            </a:r>
            <a:r>
              <a:rPr lang="en-US" b="1" dirty="0"/>
              <a:t> </a:t>
            </a:r>
            <a:r>
              <a:rPr lang="en-US" dirty="0"/>
              <a:t>Ambassador </a:t>
            </a:r>
          </a:p>
          <a:p>
            <a:pPr marL="0" lvl="0" indent="0">
              <a:spcBef>
                <a:spcPts val="600"/>
              </a:spcBef>
              <a:buNone/>
            </a:pPr>
            <a:r>
              <a:rPr lang="en" dirty="0"/>
              <a:t>You can find me       at </a:t>
            </a:r>
            <a:r>
              <a:rPr lang="en" b="1" dirty="0">
                <a:solidFill>
                  <a:srgbClr val="00B0F0"/>
                </a:solidFill>
              </a:rPr>
              <a:t>0xsalfar</a:t>
            </a:r>
            <a:endParaRPr lang="en-US" dirty="0"/>
          </a:p>
        </p:txBody>
      </p:sp>
      <p:pic>
        <p:nvPicPr>
          <p:cNvPr id="6" name="Picture 5">
            <a:extLst>
              <a:ext uri="{FF2B5EF4-FFF2-40B4-BE49-F238E27FC236}">
                <a16:creationId xmlns:a16="http://schemas.microsoft.com/office/drawing/2014/main" id="{4330A0AC-5FCE-4517-A5B5-EBA019311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7810" y="5307843"/>
            <a:ext cx="502334" cy="376751"/>
          </a:xfrm>
          <a:prstGeom prst="rect">
            <a:avLst/>
          </a:prstGeom>
        </p:spPr>
      </p:pic>
    </p:spTree>
    <p:extLst>
      <p:ext uri="{BB962C8B-B14F-4D97-AF65-F5344CB8AC3E}">
        <p14:creationId xmlns:p14="http://schemas.microsoft.com/office/powerpoint/2010/main" val="751000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07C073-0645-44BB-83A4-E613ECA4BB43}"/>
              </a:ext>
            </a:extLst>
          </p:cNvPr>
          <p:cNvSpPr txBox="1"/>
          <p:nvPr/>
        </p:nvSpPr>
        <p:spPr>
          <a:xfrm>
            <a:off x="4836942" y="2644170"/>
            <a:ext cx="2518116" cy="1569660"/>
          </a:xfrm>
          <a:prstGeom prst="rect">
            <a:avLst/>
          </a:prstGeom>
          <a:noFill/>
        </p:spPr>
        <p:txBody>
          <a:bodyPr wrap="square" rtlCol="0">
            <a:spAutoFit/>
          </a:bodyPr>
          <a:lstStyle/>
          <a:p>
            <a:r>
              <a:rPr lang="en-US" sz="9600" dirty="0">
                <a:solidFill>
                  <a:srgbClr val="00B0F0"/>
                </a:solidFill>
                <a:latin typeface="Agency FB" panose="020B0503020202020204" pitchFamily="34" charset="0"/>
              </a:rPr>
              <a:t>DEMO</a:t>
            </a:r>
          </a:p>
        </p:txBody>
      </p:sp>
    </p:spTree>
    <p:extLst>
      <p:ext uri="{BB962C8B-B14F-4D97-AF65-F5344CB8AC3E}">
        <p14:creationId xmlns:p14="http://schemas.microsoft.com/office/powerpoint/2010/main" val="1491767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727D9B-F42C-4FE3-8D95-7BC2FDFF38B1}"/>
              </a:ext>
            </a:extLst>
          </p:cNvPr>
          <p:cNvSpPr txBox="1"/>
          <p:nvPr/>
        </p:nvSpPr>
        <p:spPr>
          <a:xfrm>
            <a:off x="295421" y="211016"/>
            <a:ext cx="4051495" cy="1015663"/>
          </a:xfrm>
          <a:prstGeom prst="rect">
            <a:avLst/>
          </a:prstGeom>
          <a:noFill/>
        </p:spPr>
        <p:txBody>
          <a:bodyPr wrap="square" rtlCol="0">
            <a:spAutoFit/>
          </a:bodyPr>
          <a:lstStyle/>
          <a:p>
            <a:r>
              <a:rPr lang="en-US" sz="6000" dirty="0">
                <a:solidFill>
                  <a:srgbClr val="00B0F0"/>
                </a:solidFill>
                <a:latin typeface="Agency FB" panose="020B0503020202020204" pitchFamily="34" charset="0"/>
              </a:rPr>
              <a:t>Prerequisite</a:t>
            </a:r>
          </a:p>
        </p:txBody>
      </p:sp>
      <p:sp>
        <p:nvSpPr>
          <p:cNvPr id="2" name="TextBox 1">
            <a:extLst>
              <a:ext uri="{FF2B5EF4-FFF2-40B4-BE49-F238E27FC236}">
                <a16:creationId xmlns:a16="http://schemas.microsoft.com/office/drawing/2014/main" id="{9AB78BEA-20B3-4A56-A12E-B6C0A2B9740A}"/>
              </a:ext>
            </a:extLst>
          </p:cNvPr>
          <p:cNvSpPr txBox="1"/>
          <p:nvPr/>
        </p:nvSpPr>
        <p:spPr>
          <a:xfrm>
            <a:off x="295421" y="1744394"/>
            <a:ext cx="6824817" cy="2800767"/>
          </a:xfrm>
          <a:prstGeom prst="rect">
            <a:avLst/>
          </a:prstGeom>
          <a:noFill/>
        </p:spPr>
        <p:txBody>
          <a:bodyPr wrap="square" rtlCol="0">
            <a:spAutoFit/>
          </a:bodyPr>
          <a:lstStyle/>
          <a:p>
            <a:pPr marL="285750" indent="-285750">
              <a:buFont typeface="Arial" panose="020B0604020202020204" pitchFamily="34" charset="0"/>
              <a:buChar char="•"/>
            </a:pPr>
            <a:r>
              <a:rPr lang="en-GB" sz="2800" dirty="0">
                <a:latin typeface="Agency FB" panose="020B0503020202020204" pitchFamily="34" charset="0"/>
              </a:rPr>
              <a:t>Internet connected Computer/laptop Installed </a:t>
            </a:r>
            <a:r>
              <a:rPr lang="en-GB" sz="2800" dirty="0">
                <a:latin typeface="Agency FB" panose="020B0503020202020204" pitchFamily="34" charset="0"/>
                <a:hlinkClick r:id="rId3"/>
              </a:rPr>
              <a:t>Arduino IDE</a:t>
            </a:r>
            <a:r>
              <a:rPr lang="en-GB" sz="2800" dirty="0">
                <a:latin typeface="Agency FB" panose="020B0503020202020204" pitchFamily="34" charset="0"/>
              </a:rPr>
              <a:t> Installed</a:t>
            </a:r>
          </a:p>
          <a:p>
            <a:pPr marL="285750" indent="-285750">
              <a:buFont typeface="Arial" panose="020B0604020202020204" pitchFamily="34" charset="0"/>
              <a:buChar char="•"/>
            </a:pPr>
            <a:r>
              <a:rPr lang="en-US" sz="2800" dirty="0" err="1">
                <a:latin typeface="Agency FB" panose="020B0503020202020204" pitchFamily="34" charset="0"/>
                <a:hlinkClick r:id="rId4"/>
              </a:rPr>
              <a:t>NodeMCU</a:t>
            </a:r>
            <a:r>
              <a:rPr lang="en-US" sz="2800" dirty="0">
                <a:latin typeface="Agency FB" panose="020B0503020202020204" pitchFamily="34" charset="0"/>
                <a:hlinkClick r:id="rId4"/>
              </a:rPr>
              <a:t> board manager</a:t>
            </a:r>
            <a:endParaRPr lang="en-US" sz="2800" dirty="0">
              <a:latin typeface="Agency FB" panose="020B0503020202020204" pitchFamily="34" charset="0"/>
            </a:endParaRPr>
          </a:p>
          <a:p>
            <a:pPr marL="285750" indent="-285750">
              <a:buFont typeface="Arial" panose="020B0604020202020204" pitchFamily="34" charset="0"/>
              <a:buChar char="•"/>
            </a:pPr>
            <a:r>
              <a:rPr lang="en-GB" sz="2800" dirty="0">
                <a:latin typeface="Agency FB" panose="020B0503020202020204" pitchFamily="34" charset="0"/>
              </a:rPr>
              <a:t>LED, LDR, DHT, Resistor , Jumper Wires , Breadboard</a:t>
            </a:r>
          </a:p>
          <a:p>
            <a:pPr marL="285750" indent="-285750">
              <a:buFont typeface="Arial" panose="020B0604020202020204" pitchFamily="34" charset="0"/>
              <a:buChar char="•"/>
            </a:pPr>
            <a:r>
              <a:rPr lang="en-US" sz="2800" dirty="0" err="1">
                <a:latin typeface="Agency FB" panose="020B0503020202020204" pitchFamily="34" charset="0"/>
                <a:hlinkClick r:id="rId5"/>
              </a:rPr>
              <a:t>Mydevice</a:t>
            </a:r>
            <a:r>
              <a:rPr lang="en-US" sz="2800" dirty="0">
                <a:latin typeface="Agency FB" panose="020B0503020202020204" pitchFamily="34" charset="0"/>
                <a:hlinkClick r:id="rId5"/>
              </a:rPr>
              <a:t> Cayenne</a:t>
            </a:r>
            <a:r>
              <a:rPr lang="en-US" sz="2800" dirty="0">
                <a:latin typeface="Agency FB" panose="020B0503020202020204" pitchFamily="34" charset="0"/>
              </a:rPr>
              <a:t> account.</a:t>
            </a:r>
            <a:br>
              <a:rPr lang="en-US" dirty="0"/>
            </a:br>
            <a:endParaRPr lang="en-GB" dirty="0"/>
          </a:p>
          <a:p>
            <a:endParaRPr lang="en-US" dirty="0"/>
          </a:p>
        </p:txBody>
      </p:sp>
    </p:spTree>
    <p:extLst>
      <p:ext uri="{BB962C8B-B14F-4D97-AF65-F5344CB8AC3E}">
        <p14:creationId xmlns:p14="http://schemas.microsoft.com/office/powerpoint/2010/main" val="3140558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52439-AAE4-49D4-BA38-3DCB90887DFA}"/>
              </a:ext>
            </a:extLst>
          </p:cNvPr>
          <p:cNvSpPr>
            <a:spLocks noGrp="1"/>
          </p:cNvSpPr>
          <p:nvPr>
            <p:ph type="title"/>
          </p:nvPr>
        </p:nvSpPr>
        <p:spPr/>
        <p:txBody>
          <a:bodyPr>
            <a:normAutofit/>
          </a:bodyPr>
          <a:lstStyle/>
          <a:p>
            <a:r>
              <a:rPr lang="en-GB" sz="7200" dirty="0">
                <a:solidFill>
                  <a:srgbClr val="00B0F0"/>
                </a:solidFill>
                <a:latin typeface="Agency FB" panose="020B0503020202020204" pitchFamily="34" charset="0"/>
              </a:rPr>
              <a:t>Arduino</a:t>
            </a:r>
            <a:endParaRPr lang="en-US" sz="7200" dirty="0">
              <a:solidFill>
                <a:srgbClr val="00B0F0"/>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A60ACFD9-AE54-42C0-A090-089C1811D800}"/>
              </a:ext>
            </a:extLst>
          </p:cNvPr>
          <p:cNvSpPr>
            <a:spLocks noGrp="1"/>
          </p:cNvSpPr>
          <p:nvPr>
            <p:ph idx="1"/>
          </p:nvPr>
        </p:nvSpPr>
        <p:spPr/>
        <p:txBody>
          <a:bodyPr>
            <a:normAutofit/>
          </a:bodyPr>
          <a:lstStyle/>
          <a:p>
            <a:pPr marL="0" indent="0">
              <a:buNone/>
            </a:pPr>
            <a:r>
              <a:rPr lang="en-GB" sz="4000" dirty="0">
                <a:latin typeface="+mj-lt"/>
              </a:rPr>
              <a:t>Arduino is an open-source platform used for building electronics projects. Arduino consists of both a physical programmable </a:t>
            </a:r>
            <a:r>
              <a:rPr lang="en-GB" sz="4000" dirty="0">
                <a:solidFill>
                  <a:srgbClr val="00B0F0"/>
                </a:solidFill>
                <a:latin typeface="+mj-lt"/>
              </a:rPr>
              <a:t>circuit board </a:t>
            </a:r>
            <a:r>
              <a:rPr lang="en-GB" sz="4000" dirty="0">
                <a:latin typeface="+mj-lt"/>
              </a:rPr>
              <a:t>and a piece of software, or </a:t>
            </a:r>
            <a:r>
              <a:rPr lang="en-GB" sz="4000" dirty="0">
                <a:solidFill>
                  <a:srgbClr val="00B0F0"/>
                </a:solidFill>
                <a:latin typeface="+mj-lt"/>
              </a:rPr>
              <a:t>IDE </a:t>
            </a:r>
            <a:r>
              <a:rPr lang="en-GB" sz="4000" dirty="0">
                <a:latin typeface="+mj-lt"/>
              </a:rPr>
              <a:t>(Integrated Development Environment) that runs on your computer, used to write and upload computer code to the physical board.</a:t>
            </a:r>
            <a:endParaRPr lang="en-US" sz="4000" dirty="0">
              <a:latin typeface="+mj-lt"/>
            </a:endParaRPr>
          </a:p>
        </p:txBody>
      </p:sp>
    </p:spTree>
    <p:extLst>
      <p:ext uri="{BB962C8B-B14F-4D97-AF65-F5344CB8AC3E}">
        <p14:creationId xmlns:p14="http://schemas.microsoft.com/office/powerpoint/2010/main" val="2953816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l="-6000" r="-6000"/>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5C4CE19-7B92-4089-8024-6D6735406A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254" y="220713"/>
            <a:ext cx="10389491" cy="6416574"/>
          </a:xfrm>
          <a:prstGeom prst="rect">
            <a:avLst/>
          </a:prstGeom>
        </p:spPr>
      </p:pic>
    </p:spTree>
    <p:extLst>
      <p:ext uri="{BB962C8B-B14F-4D97-AF65-F5344CB8AC3E}">
        <p14:creationId xmlns:p14="http://schemas.microsoft.com/office/powerpoint/2010/main" val="1513842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695C1-CBBF-41B7-90D9-092D7FEB87A3}"/>
              </a:ext>
            </a:extLst>
          </p:cNvPr>
          <p:cNvSpPr>
            <a:spLocks noGrp="1"/>
          </p:cNvSpPr>
          <p:nvPr>
            <p:ph type="title"/>
          </p:nvPr>
        </p:nvSpPr>
        <p:spPr/>
        <p:txBody>
          <a:bodyPr>
            <a:normAutofit/>
          </a:bodyPr>
          <a:lstStyle/>
          <a:p>
            <a:r>
              <a:rPr lang="en-GB" sz="7200" dirty="0">
                <a:solidFill>
                  <a:srgbClr val="00B0F0"/>
                </a:solidFill>
                <a:latin typeface="Agency FB" panose="020B0503020202020204" pitchFamily="34" charset="0"/>
              </a:rPr>
              <a:t>Node MCU</a:t>
            </a:r>
            <a:endParaRPr lang="en-US" sz="7200" dirty="0">
              <a:solidFill>
                <a:srgbClr val="00B0F0"/>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485AB054-11B4-43FB-973D-FA3872C2DEAA}"/>
              </a:ext>
            </a:extLst>
          </p:cNvPr>
          <p:cNvSpPr>
            <a:spLocks noGrp="1"/>
          </p:cNvSpPr>
          <p:nvPr>
            <p:ph idx="1"/>
          </p:nvPr>
        </p:nvSpPr>
        <p:spPr/>
        <p:txBody>
          <a:bodyPr>
            <a:normAutofit/>
          </a:bodyPr>
          <a:lstStyle/>
          <a:p>
            <a:pPr marL="0" indent="0">
              <a:buNone/>
            </a:pPr>
            <a:r>
              <a:rPr lang="en-GB" sz="4000" b="1" dirty="0" err="1">
                <a:latin typeface="+mj-lt"/>
              </a:rPr>
              <a:t>NodeMCU</a:t>
            </a:r>
            <a:r>
              <a:rPr lang="en-GB" sz="4000" dirty="0">
                <a:latin typeface="+mj-lt"/>
              </a:rPr>
              <a:t> is an </a:t>
            </a:r>
            <a:r>
              <a:rPr lang="en-GB" sz="4000" dirty="0">
                <a:solidFill>
                  <a:srgbClr val="00B0F0"/>
                </a:solidFill>
                <a:latin typeface="+mj-lt"/>
              </a:rPr>
              <a:t>open source</a:t>
            </a:r>
            <a:r>
              <a:rPr lang="en-GB" sz="4000" dirty="0">
                <a:latin typeface="+mj-lt"/>
              </a:rPr>
              <a:t> IoT </a:t>
            </a:r>
            <a:r>
              <a:rPr lang="en-GB" sz="4000" dirty="0" err="1">
                <a:latin typeface="+mj-lt"/>
              </a:rPr>
              <a:t>platform.It</a:t>
            </a:r>
            <a:r>
              <a:rPr lang="en-GB" sz="4000" dirty="0">
                <a:latin typeface="+mj-lt"/>
              </a:rPr>
              <a:t> includes firmware which runs on the</a:t>
            </a:r>
            <a:r>
              <a:rPr lang="en-GB" sz="4000" dirty="0">
                <a:solidFill>
                  <a:srgbClr val="00B0F0"/>
                </a:solidFill>
                <a:latin typeface="+mj-lt"/>
              </a:rPr>
              <a:t> ESP8266 </a:t>
            </a:r>
            <a:r>
              <a:rPr lang="en-GB" sz="4000" dirty="0" err="1">
                <a:latin typeface="+mj-lt"/>
              </a:rPr>
              <a:t>WiFi</a:t>
            </a:r>
            <a:r>
              <a:rPr lang="en-GB" sz="4000" dirty="0">
                <a:latin typeface="+mj-lt"/>
              </a:rPr>
              <a:t> SoC from </a:t>
            </a:r>
            <a:r>
              <a:rPr lang="en-GB" sz="4000" dirty="0" err="1">
                <a:latin typeface="+mj-lt"/>
              </a:rPr>
              <a:t>Espressif</a:t>
            </a:r>
            <a:r>
              <a:rPr lang="en-GB" sz="4000" dirty="0">
                <a:latin typeface="+mj-lt"/>
              </a:rPr>
              <a:t> Systems, and hardware which is based on the ESP-12 </a:t>
            </a:r>
            <a:r>
              <a:rPr lang="en-GB" sz="4000" dirty="0" err="1">
                <a:latin typeface="+mj-lt"/>
              </a:rPr>
              <a:t>module.The</a:t>
            </a:r>
            <a:r>
              <a:rPr lang="en-GB" sz="4000" dirty="0">
                <a:latin typeface="+mj-lt"/>
              </a:rPr>
              <a:t> term "</a:t>
            </a:r>
            <a:r>
              <a:rPr lang="en-GB" sz="4000" dirty="0" err="1">
                <a:latin typeface="+mj-lt"/>
              </a:rPr>
              <a:t>NodeMCU</a:t>
            </a:r>
            <a:r>
              <a:rPr lang="en-GB" sz="4000" dirty="0">
                <a:latin typeface="+mj-lt"/>
              </a:rPr>
              <a:t>" by default refers to the firmware rather than the development kits. The firmware uses the </a:t>
            </a:r>
            <a:r>
              <a:rPr lang="en-GB" sz="4000" dirty="0">
                <a:solidFill>
                  <a:srgbClr val="00B0F0"/>
                </a:solidFill>
                <a:latin typeface="+mj-lt"/>
              </a:rPr>
              <a:t>Lua</a:t>
            </a:r>
            <a:r>
              <a:rPr lang="en-GB" sz="4000" dirty="0">
                <a:latin typeface="+mj-lt"/>
              </a:rPr>
              <a:t> scripting language.</a:t>
            </a:r>
            <a:endParaRPr lang="en-US" sz="4000" dirty="0">
              <a:latin typeface="+mj-lt"/>
            </a:endParaRPr>
          </a:p>
        </p:txBody>
      </p:sp>
      <p:pic>
        <p:nvPicPr>
          <p:cNvPr id="5" name="Picture 4">
            <a:extLst>
              <a:ext uri="{FF2B5EF4-FFF2-40B4-BE49-F238E27FC236}">
                <a16:creationId xmlns:a16="http://schemas.microsoft.com/office/drawing/2014/main" id="{EC920301-C97E-4B92-B0EF-D6B8E7377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8779" y="253219"/>
            <a:ext cx="2386428" cy="1789821"/>
          </a:xfrm>
          <a:prstGeom prst="rect">
            <a:avLst/>
          </a:prstGeom>
        </p:spPr>
      </p:pic>
    </p:spTree>
    <p:extLst>
      <p:ext uri="{BB962C8B-B14F-4D97-AF65-F5344CB8AC3E}">
        <p14:creationId xmlns:p14="http://schemas.microsoft.com/office/powerpoint/2010/main" val="48365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BED2-8DEA-4917-A15B-5031887BDAAF}"/>
              </a:ext>
            </a:extLst>
          </p:cNvPr>
          <p:cNvSpPr>
            <a:spLocks noGrp="1"/>
          </p:cNvSpPr>
          <p:nvPr>
            <p:ph type="title"/>
          </p:nvPr>
        </p:nvSpPr>
        <p:spPr/>
        <p:txBody>
          <a:bodyPr>
            <a:normAutofit/>
          </a:bodyPr>
          <a:lstStyle/>
          <a:p>
            <a:r>
              <a:rPr lang="en-GB" sz="7200" dirty="0">
                <a:solidFill>
                  <a:srgbClr val="00B0F0"/>
                </a:solidFill>
                <a:latin typeface="Agency FB" panose="020B0503020202020204" pitchFamily="34" charset="0"/>
              </a:rPr>
              <a:t>cayenne</a:t>
            </a:r>
            <a:endParaRPr lang="en-US" sz="7200" dirty="0">
              <a:solidFill>
                <a:srgbClr val="00B0F0"/>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6C52FA91-9FFD-4A2B-9904-CFAEBDFEB53D}"/>
              </a:ext>
            </a:extLst>
          </p:cNvPr>
          <p:cNvSpPr>
            <a:spLocks noGrp="1"/>
          </p:cNvSpPr>
          <p:nvPr>
            <p:ph idx="1"/>
          </p:nvPr>
        </p:nvSpPr>
        <p:spPr/>
        <p:txBody>
          <a:bodyPr/>
          <a:lstStyle/>
          <a:p>
            <a:pPr marL="0" indent="0" fontAlgn="base">
              <a:buNone/>
            </a:pPr>
            <a:r>
              <a:rPr lang="en-GB" sz="3200" dirty="0">
                <a:latin typeface="+mj-lt"/>
              </a:rPr>
              <a:t>Cayenne is the world’s first </a:t>
            </a:r>
            <a:r>
              <a:rPr lang="en-GB" sz="3200" dirty="0">
                <a:solidFill>
                  <a:srgbClr val="00B0F0"/>
                </a:solidFill>
                <a:latin typeface="+mj-lt"/>
              </a:rPr>
              <a:t>drag and drop </a:t>
            </a:r>
            <a:r>
              <a:rPr lang="en-GB" sz="3200" dirty="0">
                <a:latin typeface="+mj-lt"/>
              </a:rPr>
              <a:t>IoT </a:t>
            </a:r>
            <a:r>
              <a:rPr lang="en-GB" sz="3200" dirty="0">
                <a:solidFill>
                  <a:srgbClr val="00B0F0"/>
                </a:solidFill>
                <a:latin typeface="+mj-lt"/>
              </a:rPr>
              <a:t>project builder </a:t>
            </a:r>
            <a:r>
              <a:rPr lang="en-GB" sz="3200" dirty="0">
                <a:latin typeface="+mj-lt"/>
              </a:rPr>
              <a:t>that empowers developers, designers and engineers to quickly prototype and share their connected device projects. Cayenne was designed to help users create Internet of Things prototypes and then bring them to production.</a:t>
            </a:r>
          </a:p>
          <a:p>
            <a:pPr marL="0" indent="0" fontAlgn="base">
              <a:buNone/>
            </a:pPr>
            <a:r>
              <a:rPr lang="en-GB" sz="3200" b="1" dirty="0">
                <a:latin typeface="+mj-lt"/>
              </a:rPr>
              <a:t>Cayenne Online Dashboard</a:t>
            </a:r>
            <a:r>
              <a:rPr lang="en-GB" sz="3200" dirty="0">
                <a:latin typeface="+mj-lt"/>
              </a:rPr>
              <a:t> – Use customizable widgets to visualize data, set up rules, schedule events and more.</a:t>
            </a:r>
          </a:p>
          <a:p>
            <a:endParaRPr lang="en-US" dirty="0"/>
          </a:p>
        </p:txBody>
      </p:sp>
    </p:spTree>
    <p:extLst>
      <p:ext uri="{BB962C8B-B14F-4D97-AF65-F5344CB8AC3E}">
        <p14:creationId xmlns:p14="http://schemas.microsoft.com/office/powerpoint/2010/main" val="3665326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83E7-730D-4164-972E-91D79A621A01}"/>
              </a:ext>
            </a:extLst>
          </p:cNvPr>
          <p:cNvSpPr>
            <a:spLocks noGrp="1"/>
          </p:cNvSpPr>
          <p:nvPr>
            <p:ph type="title"/>
          </p:nvPr>
        </p:nvSpPr>
        <p:spPr>
          <a:xfrm>
            <a:off x="3884441" y="2766218"/>
            <a:ext cx="4423117" cy="1325563"/>
          </a:xfrm>
        </p:spPr>
        <p:txBody>
          <a:bodyPr>
            <a:noAutofit/>
          </a:bodyPr>
          <a:lstStyle/>
          <a:p>
            <a:r>
              <a:rPr lang="en-GB" sz="9600" dirty="0">
                <a:solidFill>
                  <a:srgbClr val="00B0F0"/>
                </a:solidFill>
                <a:latin typeface="Agency FB" panose="020B0503020202020204" pitchFamily="34" charset="0"/>
              </a:rPr>
              <a:t>Let’s hack </a:t>
            </a:r>
            <a:endParaRPr lang="en-US" sz="9600" dirty="0">
              <a:solidFill>
                <a:srgbClr val="00B0F0"/>
              </a:solidFill>
              <a:latin typeface="Agency FB" panose="020B0503020202020204" pitchFamily="34" charset="0"/>
            </a:endParaRPr>
          </a:p>
        </p:txBody>
      </p:sp>
    </p:spTree>
    <p:extLst>
      <p:ext uri="{BB962C8B-B14F-4D97-AF65-F5344CB8AC3E}">
        <p14:creationId xmlns:p14="http://schemas.microsoft.com/office/powerpoint/2010/main" val="156148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56E92-F2FD-4484-84DD-906997692F02}"/>
              </a:ext>
            </a:extLst>
          </p:cNvPr>
          <p:cNvSpPr>
            <a:spLocks noGrp="1"/>
          </p:cNvSpPr>
          <p:nvPr>
            <p:ph type="title"/>
          </p:nvPr>
        </p:nvSpPr>
        <p:spPr>
          <a:xfrm>
            <a:off x="838200" y="500062"/>
            <a:ext cx="10515600" cy="1325563"/>
          </a:xfrm>
        </p:spPr>
        <p:txBody>
          <a:bodyPr>
            <a:normAutofit/>
          </a:bodyPr>
          <a:lstStyle/>
          <a:p>
            <a:r>
              <a:rPr lang="en-GB" sz="6000" b="1" dirty="0">
                <a:solidFill>
                  <a:srgbClr val="00B0F0"/>
                </a:solidFill>
                <a:latin typeface="Agency FB" panose="020B0503020202020204" pitchFamily="34" charset="0"/>
              </a:rPr>
              <a:t>Internet of Things</a:t>
            </a:r>
            <a:endParaRPr lang="en-US" sz="6000" b="1" dirty="0">
              <a:solidFill>
                <a:srgbClr val="00B0F0"/>
              </a:solidFill>
              <a:latin typeface="Agency FB" panose="020B0503020202020204" pitchFamily="34" charset="0"/>
            </a:endParaRPr>
          </a:p>
        </p:txBody>
      </p:sp>
      <p:sp>
        <p:nvSpPr>
          <p:cNvPr id="7" name="Content Placeholder 6">
            <a:extLst>
              <a:ext uri="{FF2B5EF4-FFF2-40B4-BE49-F238E27FC236}">
                <a16:creationId xmlns:a16="http://schemas.microsoft.com/office/drawing/2014/main" id="{2C8ACB18-8CD9-4F59-93EA-AC30F2AD12B2}"/>
              </a:ext>
            </a:extLst>
          </p:cNvPr>
          <p:cNvSpPr>
            <a:spLocks noGrp="1"/>
          </p:cNvSpPr>
          <p:nvPr>
            <p:ph idx="1"/>
          </p:nvPr>
        </p:nvSpPr>
        <p:spPr/>
        <p:txBody>
          <a:bodyPr>
            <a:normAutofit/>
          </a:bodyPr>
          <a:lstStyle/>
          <a:p>
            <a:pPr marL="0" indent="0">
              <a:buNone/>
            </a:pPr>
            <a:r>
              <a:rPr lang="en-GB" sz="9600" dirty="0">
                <a:latin typeface="Bodoni MT Condensed" panose="02070606080606020203" pitchFamily="18" charset="0"/>
              </a:rPr>
              <a:t>‘’ </a:t>
            </a:r>
            <a:r>
              <a:rPr lang="en-GB" sz="4000" dirty="0">
                <a:latin typeface="Bodoni MT Condensed" panose="02070606080606020203" pitchFamily="18" charset="0"/>
              </a:rPr>
              <a:t>Network of </a:t>
            </a:r>
            <a:r>
              <a:rPr lang="en-GB" sz="4000" dirty="0">
                <a:solidFill>
                  <a:srgbClr val="00B0F0"/>
                </a:solidFill>
                <a:latin typeface="Bodoni MT Condensed" panose="02070606080606020203" pitchFamily="18" charset="0"/>
              </a:rPr>
              <a:t>physical objects </a:t>
            </a:r>
            <a:r>
              <a:rPr lang="en-GB" sz="4000" dirty="0">
                <a:latin typeface="Bodoni MT Condensed" panose="02070606080606020203" pitchFamily="18" charset="0"/>
              </a:rPr>
              <a:t>with embedded </a:t>
            </a:r>
            <a:r>
              <a:rPr lang="en-GB" sz="4000" dirty="0">
                <a:solidFill>
                  <a:srgbClr val="00B0F0"/>
                </a:solidFill>
                <a:latin typeface="Bodoni MT Condensed" panose="02070606080606020203" pitchFamily="18" charset="0"/>
              </a:rPr>
              <a:t>electronics </a:t>
            </a:r>
            <a:r>
              <a:rPr lang="en-GB" sz="4000" dirty="0">
                <a:latin typeface="Bodoni MT Condensed" panose="02070606080606020203" pitchFamily="18" charset="0"/>
              </a:rPr>
              <a:t>, </a:t>
            </a:r>
            <a:r>
              <a:rPr lang="en-GB" sz="4000" dirty="0">
                <a:solidFill>
                  <a:srgbClr val="00B0F0"/>
                </a:solidFill>
                <a:latin typeface="Bodoni MT Condensed" panose="02070606080606020203" pitchFamily="18" charset="0"/>
              </a:rPr>
              <a:t>software</a:t>
            </a:r>
            <a:r>
              <a:rPr lang="en-GB" sz="4000" dirty="0">
                <a:latin typeface="Bodoni MT Condensed" panose="02070606080606020203" pitchFamily="18" charset="0"/>
              </a:rPr>
              <a:t> ,</a:t>
            </a:r>
          </a:p>
          <a:p>
            <a:pPr marL="0" indent="0">
              <a:buNone/>
            </a:pPr>
            <a:r>
              <a:rPr lang="en-GB" sz="4000" dirty="0">
                <a:latin typeface="Bodoni MT Condensed" panose="02070606080606020203" pitchFamily="18" charset="0"/>
              </a:rPr>
              <a:t> </a:t>
            </a:r>
            <a:r>
              <a:rPr lang="en-GB" sz="4000" dirty="0">
                <a:solidFill>
                  <a:srgbClr val="00B0F0"/>
                </a:solidFill>
                <a:latin typeface="Bodoni MT Condensed" panose="02070606080606020203" pitchFamily="18" charset="0"/>
              </a:rPr>
              <a:t>connectivity</a:t>
            </a:r>
            <a:r>
              <a:rPr lang="en-GB" sz="4000" dirty="0">
                <a:latin typeface="Bodoni MT Condensed" panose="02070606080606020203" pitchFamily="18" charset="0"/>
              </a:rPr>
              <a:t> , and </a:t>
            </a:r>
            <a:r>
              <a:rPr lang="en-GB" sz="4000" dirty="0">
                <a:solidFill>
                  <a:srgbClr val="00B0F0"/>
                </a:solidFill>
                <a:latin typeface="Bodoni MT Condensed" panose="02070606080606020203" pitchFamily="18" charset="0"/>
              </a:rPr>
              <a:t>people</a:t>
            </a:r>
            <a:r>
              <a:rPr lang="en-GB" sz="4000" dirty="0">
                <a:latin typeface="Bodoni MT Condensed" panose="02070606080606020203" pitchFamily="18" charset="0"/>
              </a:rPr>
              <a:t> to enable connectivity to exchange data , for intelligent </a:t>
            </a:r>
            <a:r>
              <a:rPr lang="en-GB" sz="4000" dirty="0">
                <a:solidFill>
                  <a:srgbClr val="00B0F0"/>
                </a:solidFill>
                <a:latin typeface="Bodoni MT Condensed" panose="02070606080606020203" pitchFamily="18" charset="0"/>
              </a:rPr>
              <a:t>application</a:t>
            </a:r>
            <a:r>
              <a:rPr lang="en-GB" sz="4000" dirty="0">
                <a:latin typeface="Bodoni MT Condensed" panose="02070606080606020203" pitchFamily="18" charset="0"/>
              </a:rPr>
              <a:t> and </a:t>
            </a:r>
            <a:r>
              <a:rPr lang="en-GB" sz="4000" dirty="0">
                <a:solidFill>
                  <a:srgbClr val="00B0F0"/>
                </a:solidFill>
                <a:latin typeface="Bodoni MT Condensed" panose="02070606080606020203" pitchFamily="18" charset="0"/>
              </a:rPr>
              <a:t>services</a:t>
            </a:r>
            <a:r>
              <a:rPr lang="en-GB" sz="4000" dirty="0">
                <a:latin typeface="Bodoni MT Condensed" panose="02070606080606020203" pitchFamily="18" charset="0"/>
              </a:rPr>
              <a:t> </a:t>
            </a:r>
            <a:r>
              <a:rPr lang="en-GB" sz="9600" dirty="0">
                <a:latin typeface="Bodoni MT Condensed" panose="02070606080606020203" pitchFamily="18" charset="0"/>
              </a:rPr>
              <a:t>”</a:t>
            </a:r>
            <a:endParaRPr lang="en-US" sz="9600" dirty="0">
              <a:latin typeface="Bodoni MT Condensed" panose="02070606080606020203" pitchFamily="18" charset="0"/>
            </a:endParaRPr>
          </a:p>
        </p:txBody>
      </p:sp>
      <p:pic>
        <p:nvPicPr>
          <p:cNvPr id="9" name="Picture 8">
            <a:extLst>
              <a:ext uri="{FF2B5EF4-FFF2-40B4-BE49-F238E27FC236}">
                <a16:creationId xmlns:a16="http://schemas.microsoft.com/office/drawing/2014/main" id="{F03774AA-E352-4850-9726-9F49760B8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1478" y="4437715"/>
            <a:ext cx="5432592" cy="3478495"/>
          </a:xfrm>
          <a:prstGeom prst="rect">
            <a:avLst/>
          </a:prstGeom>
        </p:spPr>
      </p:pic>
    </p:spTree>
    <p:extLst>
      <p:ext uri="{BB962C8B-B14F-4D97-AF65-F5344CB8AC3E}">
        <p14:creationId xmlns:p14="http://schemas.microsoft.com/office/powerpoint/2010/main" val="389476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l="-23000" r="-23000"/>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AA9B236-6B03-4971-9196-C8B9D33F4CDD}"/>
              </a:ext>
            </a:extLst>
          </p:cNvPr>
          <p:cNvSpPr/>
          <p:nvPr/>
        </p:nvSpPr>
        <p:spPr>
          <a:xfrm>
            <a:off x="4428630" y="0"/>
            <a:ext cx="3334740" cy="830997"/>
          </a:xfrm>
          <a:prstGeom prst="rect">
            <a:avLst/>
          </a:prstGeom>
        </p:spPr>
        <p:txBody>
          <a:bodyPr wrap="square">
            <a:spAutoFit/>
          </a:bodyPr>
          <a:lstStyle/>
          <a:p>
            <a:r>
              <a:rPr lang="en-US" sz="4800" b="1" dirty="0">
                <a:solidFill>
                  <a:srgbClr val="00B0F0"/>
                </a:solidFill>
                <a:latin typeface="Agency FB" panose="020B0503020202020204" pitchFamily="34" charset="0"/>
              </a:rPr>
              <a:t>What is relay ?</a:t>
            </a:r>
            <a:endParaRPr lang="en-US" sz="4800" dirty="0"/>
          </a:p>
        </p:txBody>
      </p:sp>
    </p:spTree>
    <p:extLst>
      <p:ext uri="{BB962C8B-B14F-4D97-AF65-F5344CB8AC3E}">
        <p14:creationId xmlns:p14="http://schemas.microsoft.com/office/powerpoint/2010/main" val="3515042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l="-6000" r="-6000"/>
          </a:stretch>
        </a:blipFill>
        <a:effectLst/>
      </p:bgPr>
    </p:bg>
    <p:spTree>
      <p:nvGrpSpPr>
        <p:cNvPr id="1" name=""/>
        <p:cNvGrpSpPr/>
        <p:nvPr/>
      </p:nvGrpSpPr>
      <p:grpSpPr>
        <a:xfrm>
          <a:off x="0" y="0"/>
          <a:ext cx="0" cy="0"/>
          <a:chOff x="0" y="0"/>
          <a:chExt cx="0" cy="0"/>
        </a:xfrm>
      </p:grpSpPr>
      <p:pic>
        <p:nvPicPr>
          <p:cNvPr id="4" name="Online Media 3" title="Internet of Things (IoT) | What is IoT | How it Works | IoT Explained | Edureka">
            <a:hlinkClick r:id="" action="ppaction://media"/>
            <a:extLst>
              <a:ext uri="{FF2B5EF4-FFF2-40B4-BE49-F238E27FC236}">
                <a16:creationId xmlns:a16="http://schemas.microsoft.com/office/drawing/2014/main" id="{B8B9771D-8871-424C-933C-1D737F14F69E}"/>
              </a:ext>
            </a:extLst>
          </p:cNvPr>
          <p:cNvPicPr>
            <a:picLocks noGrp="1" noRot="1" noChangeAspect="1"/>
          </p:cNvPicPr>
          <p:nvPr>
            <p:ph idx="1"/>
            <a:videoFile r:link="rId1"/>
          </p:nvPr>
        </p:nvPicPr>
        <p:blipFill>
          <a:blip r:embed="rId4"/>
          <a:stretch>
            <a:fillRect/>
          </a:stretch>
        </p:blipFill>
        <p:spPr>
          <a:xfrm>
            <a:off x="844061" y="474784"/>
            <a:ext cx="10503878" cy="5908431"/>
          </a:xfrm>
          <a:prstGeom prst="rect">
            <a:avLst/>
          </a:prstGeom>
        </p:spPr>
      </p:pic>
    </p:spTree>
    <p:extLst>
      <p:ext uri="{BB962C8B-B14F-4D97-AF65-F5344CB8AC3E}">
        <p14:creationId xmlns:p14="http://schemas.microsoft.com/office/powerpoint/2010/main" val="2548664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0161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3010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t="-13000" b="-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1993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2E81A70-C72F-4A32-B928-16EF16588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578" y="982723"/>
            <a:ext cx="8694843" cy="4892553"/>
          </a:xfrm>
          <a:prstGeom prst="rect">
            <a:avLst/>
          </a:prstGeom>
        </p:spPr>
      </p:pic>
    </p:spTree>
    <p:extLst>
      <p:ext uri="{BB962C8B-B14F-4D97-AF65-F5344CB8AC3E}">
        <p14:creationId xmlns:p14="http://schemas.microsoft.com/office/powerpoint/2010/main" val="3447622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784</TotalTime>
  <Words>134</Words>
  <Application>Microsoft Office PowerPoint</Application>
  <PresentationFormat>Widescreen</PresentationFormat>
  <Paragraphs>27</Paragraphs>
  <Slides>26</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Agency FB</vt:lpstr>
      <vt:lpstr>Algerian</vt:lpstr>
      <vt:lpstr>Arial</vt:lpstr>
      <vt:lpstr>Bodoni MT Condensed</vt:lpstr>
      <vt:lpstr>Calibri</vt:lpstr>
      <vt:lpstr>Calibri Light</vt:lpstr>
      <vt:lpstr>Office Theme</vt:lpstr>
      <vt:lpstr>INTERNET of THINGS</vt:lpstr>
      <vt:lpstr>I am Salman Faris  </vt:lpstr>
      <vt:lpstr>Internet of Things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Arduino</vt:lpstr>
      <vt:lpstr>PowerPoint Presentation</vt:lpstr>
      <vt:lpstr>Node MCU</vt:lpstr>
      <vt:lpstr>cayenne</vt:lpstr>
      <vt:lpstr>Let’s hack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dc:title>
  <dc:creator>Salman Faris</dc:creator>
  <cp:lastModifiedBy>Salman Faris</cp:lastModifiedBy>
  <cp:revision>28</cp:revision>
  <dcterms:created xsi:type="dcterms:W3CDTF">2019-05-02T05:04:29Z</dcterms:created>
  <dcterms:modified xsi:type="dcterms:W3CDTF">2019-05-02T18:17:09Z</dcterms:modified>
</cp:coreProperties>
</file>