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18/03/2025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18/03/2025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/>
          <a:lstStyle/>
          <a:p>
            <a:r>
              <a:rPr lang="en-GB" sz="1600" dirty="0"/>
              <a:t>18/03/2025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- 458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- 428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114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5C7EBA-5950-7456-3F40-E55EC2411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793" y="3741122"/>
            <a:ext cx="5265387" cy="26990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3210C5-673F-F60B-63EE-43B6D62CA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352" y="1288474"/>
            <a:ext cx="3794768" cy="351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Salman Hazari</cp:lastModifiedBy>
  <cp:revision>9</cp:revision>
  <cp:lastPrinted>2022-06-09T07:44:13Z</cp:lastPrinted>
  <dcterms:created xsi:type="dcterms:W3CDTF">2022-02-22T07:39:05Z</dcterms:created>
  <dcterms:modified xsi:type="dcterms:W3CDTF">2025-03-17T19:32:51Z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