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18/03/2025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18/03/2025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3631673"/>
            <a:ext cx="9144000" cy="5472684"/>
          </a:xfrm>
        </p:spPr>
        <p:txBody>
          <a:bodyPr/>
          <a:lstStyle/>
          <a:p>
            <a:r>
              <a:rPr lang="en-GB" sz="1600" dirty="0"/>
              <a:t>19/03/2025</a:t>
            </a:r>
          </a:p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1" y="1288474"/>
            <a:ext cx="12133464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this data set with 2 different models and got random forest classifier having more ACCURACY and AUC score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Wants extra baggage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Length of stay</a:t>
            </a:r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71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Salman Hazari</cp:lastModifiedBy>
  <cp:revision>15</cp:revision>
  <cp:lastPrinted>2022-06-09T07:44:13Z</cp:lastPrinted>
  <dcterms:created xsi:type="dcterms:W3CDTF">2022-02-22T07:39:05Z</dcterms:created>
  <dcterms:modified xsi:type="dcterms:W3CDTF">2025-03-17T20:24:27Z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