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sldIdLst>
    <p:sldId id="256" r:id="rId5"/>
    <p:sldId id="257" r:id="rId6"/>
    <p:sldId id="261" r:id="rId7"/>
    <p:sldId id="258" r:id="rId8"/>
    <p:sldId id="262" r:id="rId9"/>
    <p:sldId id="264" r:id="rId10"/>
    <p:sldId id="263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2">
          <p15:clr>
            <a:srgbClr val="A4A3A4"/>
          </p15:clr>
        </p15:guide>
        <p15:guide id="2" orient="horz" pos="583">
          <p15:clr>
            <a:srgbClr val="A4A3A4"/>
          </p15:clr>
        </p15:guide>
        <p15:guide id="3" pos="5617">
          <p15:clr>
            <a:srgbClr val="A4A3A4"/>
          </p15:clr>
        </p15:guide>
        <p15:guide id="4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00ABEC"/>
    <a:srgbClr val="A5CE00"/>
    <a:srgbClr val="0078D7"/>
    <a:srgbClr val="00BCF2"/>
    <a:srgbClr val="007FBA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5"/>
    <p:restoredTop sz="94643"/>
  </p:normalViewPr>
  <p:slideViewPr>
    <p:cSldViewPr snapToGrid="0" snapToObjects="1">
      <p:cViewPr>
        <p:scale>
          <a:sx n="112" d="100"/>
          <a:sy n="112" d="100"/>
        </p:scale>
        <p:origin x="1344" y="750"/>
      </p:cViewPr>
      <p:guideLst>
        <p:guide orient="horz" pos="3092"/>
        <p:guide orient="horz" pos="583"/>
        <p:guide pos="5617"/>
        <p:guide pos="2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9FD93-08D1-3D47-8B88-9F159745C9D8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B5-1BB9-A14A-BFB4-1A837A3C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3167" y="925513"/>
            <a:ext cx="8683819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0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31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4576568" y="925513"/>
            <a:ext cx="4343400" cy="35544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0"/>
              </a:spcBef>
              <a:defRPr sz="2800">
                <a:solidFill>
                  <a:srgbClr val="000000"/>
                </a:solidFill>
              </a:defRPr>
            </a:lvl1pPr>
            <a:lvl2pPr>
              <a:spcBef>
                <a:spcPts val="1000"/>
              </a:spcBef>
              <a:defRPr sz="2600">
                <a:solidFill>
                  <a:srgbClr val="000000"/>
                </a:solidFill>
              </a:defRPr>
            </a:lvl2pPr>
            <a:lvl3pPr>
              <a:spcBef>
                <a:spcPts val="1000"/>
              </a:spcBef>
              <a:defRPr sz="2200">
                <a:solidFill>
                  <a:srgbClr val="000000"/>
                </a:solidFill>
              </a:defRPr>
            </a:lvl3pPr>
            <a:lvl4pPr>
              <a:spcBef>
                <a:spcPts val="1000"/>
              </a:spcBef>
              <a:defRPr sz="1800">
                <a:solidFill>
                  <a:srgbClr val="000000"/>
                </a:solidFill>
              </a:defRPr>
            </a:lvl4pPr>
            <a:lvl5pPr>
              <a:spcBef>
                <a:spcPts val="1000"/>
              </a:spcBef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168" y="141555"/>
            <a:ext cx="7594879" cy="406715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algn="l">
              <a:defRPr sz="35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15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9FD93-08D1-3D47-8B88-9F159745C9D8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B5-1BB9-A14A-BFB4-1A837A3C0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7" r:id="rId2"/>
    <p:sldLayoutId id="2147483688" r:id="rId3"/>
    <p:sldLayoutId id="214748368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430" y="1445133"/>
            <a:ext cx="4341127" cy="2253233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Deep Learning using </a:t>
            </a:r>
            <a:r>
              <a:rPr lang="en-US" sz="4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Keras</a:t>
            </a:r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Azure Notebooks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430" y="4480547"/>
            <a:ext cx="4294319" cy="39149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Vijaya Gajanan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Buddhavarapu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A6058-9FB6-464C-A063-4F549EFE9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427" y="3380994"/>
            <a:ext cx="1258824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69" y="141555"/>
            <a:ext cx="6362158" cy="40671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Deep Learning in a Nutshell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BF0E4-BF93-449D-883E-63C66465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45" y="823912"/>
            <a:ext cx="7542733" cy="372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2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6FA800-5113-458B-AEE1-BAF7D730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Convolutional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0516C-705F-4448-AFCF-870633C9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96" y="703631"/>
            <a:ext cx="7503207" cy="401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9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Convolutional Neural Networks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F02C6-765A-4A1C-94E8-8FC58942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90" y="880217"/>
            <a:ext cx="6606848" cy="37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8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2785B5-CFAD-45CF-963A-EF72B78F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64" y="142894"/>
            <a:ext cx="7594879" cy="406715"/>
          </a:xfrm>
        </p:spPr>
        <p:txBody>
          <a:bodyPr>
            <a:noAutofit/>
          </a:bodyPr>
          <a:lstStyle/>
          <a:p>
            <a:r>
              <a:rPr lang="en-US" sz="2800" dirty="0"/>
              <a:t>Today’s Practical: Create a CNN for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15AC8-4100-4C0B-BBF8-FAA74FB1F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066"/>
            <a:ext cx="9144000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2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24A6DB-D541-46E0-9032-1F8FAFA2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Hot Encoding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A5310-7675-41E1-9812-4132CBA9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487"/>
            <a:ext cx="9144000" cy="299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3410D0-329F-4294-ADE7-D937EA8B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 for 3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C61F0-D97E-4631-AF74-03AF5A75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933450"/>
            <a:ext cx="8096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7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66BC0-9AF1-2343-8F52-B12E4087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" y="0"/>
            <a:ext cx="91214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24113"/>
      </p:ext>
    </p:extLst>
  </p:cSld>
  <p:clrMapOvr>
    <a:masterClrMapping/>
  </p:clrMapOvr>
</p:sld>
</file>

<file path=ppt/theme/theme1.xml><?xml version="1.0" encoding="utf-8"?>
<a:theme xmlns:a="http://schemas.openxmlformats.org/drawingml/2006/main" name="MSp">
  <a:themeElements>
    <a:clrScheme name="MSP">
      <a:dk1>
        <a:srgbClr val="0078D7"/>
      </a:dk1>
      <a:lt1>
        <a:srgbClr val="FFFFFF"/>
      </a:lt1>
      <a:dk2>
        <a:srgbClr val="0078D7"/>
      </a:dk2>
      <a:lt2>
        <a:srgbClr val="FFFFFF"/>
      </a:lt2>
      <a:accent1>
        <a:srgbClr val="00BCF2"/>
      </a:accent1>
      <a:accent2>
        <a:srgbClr val="A2CC38"/>
      </a:accent2>
      <a:accent3>
        <a:srgbClr val="505050"/>
      </a:accent3>
      <a:accent4>
        <a:srgbClr val="E6E6E6"/>
      </a:accent4>
      <a:accent5>
        <a:srgbClr val="000000"/>
      </a:accent5>
      <a:accent6>
        <a:srgbClr val="00BCF2"/>
      </a:accent6>
      <a:hlink>
        <a:srgbClr val="A2CC38"/>
      </a:hlink>
      <a:folHlink>
        <a:srgbClr val="50505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FBEE654E-AA81-1B40-B4BC-D546265E03CC}" vid="{672938A6-3772-494B-98F7-38D50B36B5F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3428768CC27849B56631B68EECD342" ma:contentTypeVersion="6" ma:contentTypeDescription="Create a new document." ma:contentTypeScope="" ma:versionID="ea1f7eb6f6b50634036ebb87f908af7a">
  <xsd:schema xmlns:xsd="http://www.w3.org/2001/XMLSchema" xmlns:xs="http://www.w3.org/2001/XMLSchema" xmlns:p="http://schemas.microsoft.com/office/2006/metadata/properties" xmlns:ns2="6dfb84fc-c783-47c9-928a-3d458849d261" xmlns:ns3="efd76e83-4173-4a26-b431-618a788339a8" targetNamespace="http://schemas.microsoft.com/office/2006/metadata/properties" ma:root="true" ma:fieldsID="14929ce0d51949c6c45446b8f212c29d" ns2:_="" ns3:_="">
    <xsd:import namespace="6dfb84fc-c783-47c9-928a-3d458849d261"/>
    <xsd:import namespace="efd76e83-4173-4a26-b431-618a78833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84fc-c783-47c9-928a-3d458849d2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76e83-4173-4a26-b431-618a788339a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fd76e83-4173-4a26-b431-618a788339a8">
      <UserInfo>
        <DisplayName>Sid Ali</DisplayName>
        <AccountId>345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D71BA1-088C-45B7-BAF1-BEC28F176E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fb84fc-c783-47c9-928a-3d458849d261"/>
    <ds:schemaRef ds:uri="efd76e83-4173-4a26-b431-618a78833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52303-DD41-4871-8221-5749C8E3EEE6}">
  <ds:schemaRefs>
    <ds:schemaRef ds:uri="http://schemas.microsoft.com/office/2006/metadata/properties"/>
    <ds:schemaRef ds:uri="http://schemas.microsoft.com/office/infopath/2007/PartnerControls"/>
    <ds:schemaRef ds:uri="3fce3ed0-24d1-45d0-8014-96f22eb6b0fb"/>
    <ds:schemaRef ds:uri="efd76e83-4173-4a26-b431-618a788339a8"/>
  </ds:schemaRefs>
</ds:datastoreItem>
</file>

<file path=customXml/itemProps3.xml><?xml version="1.0" encoding="utf-8"?>
<ds:datastoreItem xmlns:ds="http://schemas.openxmlformats.org/officeDocument/2006/customXml" ds:itemID="{A681D2DF-F93E-4CC1-8A50-704C6CA043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0419_MSP_ppt template</Template>
  <TotalTime>123</TotalTime>
  <Words>37</Words>
  <Application>Microsoft Office PowerPoint</Application>
  <PresentationFormat>On-screen Show (16:9)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MSp</vt:lpstr>
      <vt:lpstr>Deep Learning using Keras and Azure Notebooks</vt:lpstr>
      <vt:lpstr>Deep Learning in a Nutshell</vt:lpstr>
      <vt:lpstr>Convolutional Neural Networks</vt:lpstr>
      <vt:lpstr>Convolutional Neural Networks</vt:lpstr>
      <vt:lpstr>Today’s Practical: Create a CNN for Classification</vt:lpstr>
      <vt:lpstr>One Hot Encoding </vt:lpstr>
      <vt:lpstr>Confusion Matrix for 3 classes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CNNs using Keras and Azure Notebooks</dc:title>
  <dc:creator>Vijaya Gajanan</dc:creator>
  <cp:lastModifiedBy>Vijaya Gajanan</cp:lastModifiedBy>
  <cp:revision>6</cp:revision>
  <dcterms:created xsi:type="dcterms:W3CDTF">2019-12-29T14:33:54Z</dcterms:created>
  <dcterms:modified xsi:type="dcterms:W3CDTF">2019-12-29T16:37:44Z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0x010100743428768CC27849B56631B68EECD342</vt:lpwstr>
  </property>
  <property fmtid="{D5CDD505-2E9C-101B-9397-08002B2CF9AE}" pid="3" name="Order">
    <vt:r8>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