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hJJ5lY4EeGhWzdvlJVYVDS7D9L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Subtle : </a:t>
            </a:r>
            <a:r>
              <a:rPr b="0" i="0" lang="en-US" sz="1200">
                <a:solidFill>
                  <a:schemeClr val="dk1"/>
                </a:solidFill>
                <a:latin typeface="Calibri"/>
                <a:ea typeface="Calibri"/>
                <a:cs typeface="Calibri"/>
                <a:sym typeface="Calibri"/>
              </a:rPr>
              <a:t>making use of clever and indirect methods to achieve something.</a:t>
            </a:r>
            <a:endParaRPr/>
          </a:p>
          <a:p>
            <a:pPr indent="0" lvl="0" marL="0" rtl="0" algn="l">
              <a:spcBef>
                <a:spcPts val="0"/>
              </a:spcBef>
              <a:spcAft>
                <a:spcPts val="0"/>
              </a:spcAft>
              <a:buNone/>
            </a:pPr>
            <a:r>
              <a:rPr b="0" i="0" lang="en-US" sz="1200">
                <a:solidFill>
                  <a:srgbClr val="FF0000"/>
                </a:solidFill>
                <a:latin typeface="Calibri"/>
                <a:ea typeface="Calibri"/>
                <a:cs typeface="Calibri"/>
                <a:sym typeface="Calibri"/>
              </a:rPr>
              <a:t>“$@” or $* -&gt; multiple arguments </a:t>
            </a:r>
            <a:endParaRPr/>
          </a:p>
          <a:p>
            <a:pPr indent="0" lvl="0" marL="0" rtl="0" algn="l">
              <a:spcBef>
                <a:spcPts val="0"/>
              </a:spcBef>
              <a:spcAft>
                <a:spcPts val="0"/>
              </a:spcAft>
              <a:buNone/>
            </a:pPr>
            <a:r>
              <a:rPr b="0" i="0" lang="en-US" sz="1200">
                <a:solidFill>
                  <a:srgbClr val="FF0000"/>
                </a:solidFill>
                <a:latin typeface="Calibri"/>
                <a:ea typeface="Calibri"/>
                <a:cs typeface="Calibri"/>
                <a:sym typeface="Calibri"/>
              </a:rPr>
              <a:t>$* or $@ -&gt; simple case  work perfectly</a:t>
            </a:r>
            <a:endParaRPr/>
          </a:p>
          <a:p>
            <a:pPr indent="0" lvl="0" marL="0" rtl="0" algn="l">
              <a:spcBef>
                <a:spcPts val="0"/>
              </a:spcBef>
              <a:spcAft>
                <a:spcPts val="0"/>
              </a:spcAft>
              <a:buNone/>
            </a:pPr>
            <a:r>
              <a:rPr b="0" i="0" lang="en-US" sz="1200">
                <a:solidFill>
                  <a:srgbClr val="FF0000"/>
                </a:solidFill>
                <a:latin typeface="Calibri"/>
                <a:ea typeface="Calibri"/>
                <a:cs typeface="Calibri"/>
                <a:sym typeface="Calibri"/>
              </a:rPr>
              <a:t>“$@” or “$*” -&gt; argument have spaces  </a:t>
            </a:r>
            <a:endParaRPr>
              <a:solidFill>
                <a:srgbClr val="FF0000"/>
              </a:solidFill>
            </a:endParaRPr>
          </a:p>
        </p:txBody>
      </p:sp>
      <p:sp>
        <p:nvSpPr>
          <p:cNvPr id="210" name="Google Shape;21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Internal Field Separator (</a:t>
            </a:r>
            <a:r>
              <a:rPr b="1" i="0" lang="en-US" sz="1200">
                <a:solidFill>
                  <a:schemeClr val="dk1"/>
                </a:solidFill>
                <a:latin typeface="Calibri"/>
                <a:ea typeface="Calibri"/>
                <a:cs typeface="Calibri"/>
                <a:sym typeface="Calibri"/>
              </a:rPr>
              <a:t>IFS</a:t>
            </a:r>
            <a:r>
              <a:rPr b="0" i="0" lang="en-US" sz="1200">
                <a:solidFill>
                  <a:schemeClr val="dk1"/>
                </a:solidFill>
                <a:latin typeface="Calibri"/>
                <a:ea typeface="Calibri"/>
                <a:cs typeface="Calibri"/>
                <a:sym typeface="Calibri"/>
              </a:rPr>
              <a:t>) that is used for word splitting after expansion and to split lines into words with the read builtin command.</a:t>
            </a:r>
            <a:endParaRPr/>
          </a:p>
        </p:txBody>
      </p:sp>
      <p:sp>
        <p:nvSpPr>
          <p:cNvPr id="234" name="Google Shape;23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&gt; &lt; &gt;=  =&lt; == !=</a:t>
            </a:r>
            <a:endParaRPr/>
          </a:p>
        </p:txBody>
      </p:sp>
      <p:sp>
        <p:nvSpPr>
          <p:cNvPr id="335" name="Google Shape;335;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35"/>
          <p:cNvSpPr/>
          <p:nvPr/>
        </p:nvSpPr>
        <p:spPr>
          <a:xfrm>
            <a:off x="3175" y="6400800"/>
            <a:ext cx="12188825" cy="457200"/>
          </a:xfrm>
          <a:prstGeom prst="rect">
            <a:avLst/>
          </a:prstGeom>
          <a:solidFill>
            <a:srgbClr val="618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5"/>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5"/>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3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4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44"/>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4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45"/>
          <p:cNvSpPr/>
          <p:nvPr/>
        </p:nvSpPr>
        <p:spPr>
          <a:xfrm>
            <a:off x="3175" y="6400800"/>
            <a:ext cx="12188825" cy="457200"/>
          </a:xfrm>
          <a:prstGeom prst="rect">
            <a:avLst/>
          </a:prstGeom>
          <a:solidFill>
            <a:srgbClr val="618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5"/>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5"/>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45"/>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4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37"/>
          <p:cNvSpPr/>
          <p:nvPr/>
        </p:nvSpPr>
        <p:spPr>
          <a:xfrm>
            <a:off x="3175" y="6400800"/>
            <a:ext cx="12188825" cy="457200"/>
          </a:xfrm>
          <a:prstGeom prst="rect">
            <a:avLst/>
          </a:prstGeom>
          <a:solidFill>
            <a:srgbClr val="618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7"/>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38"/>
          <p:cNvSpPr/>
          <p:nvPr/>
        </p:nvSpPr>
        <p:spPr>
          <a:xfrm>
            <a:off x="3175" y="6400800"/>
            <a:ext cx="12188825" cy="457200"/>
          </a:xfrm>
          <a:prstGeom prst="rect">
            <a:avLst/>
          </a:prstGeom>
          <a:solidFill>
            <a:srgbClr val="618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8"/>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8"/>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8"/>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3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3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9"/>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39"/>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3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4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4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4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4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4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4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4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42"/>
          <p:cNvSpPr/>
          <p:nvPr/>
        </p:nvSpPr>
        <p:spPr>
          <a:xfrm>
            <a:off x="16" y="0"/>
            <a:ext cx="4050791" cy="6858000"/>
          </a:xfrm>
          <a:prstGeom prst="rect">
            <a:avLst/>
          </a:prstGeom>
          <a:solidFill>
            <a:srgbClr val="618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2"/>
          <p:cNvSpPr/>
          <p:nvPr/>
        </p:nvSpPr>
        <p:spPr>
          <a:xfrm>
            <a:off x="4040071" y="0"/>
            <a:ext cx="64008"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2"/>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2"/>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42"/>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42"/>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43"/>
          <p:cNvSpPr/>
          <p:nvPr/>
        </p:nvSpPr>
        <p:spPr>
          <a:xfrm>
            <a:off x="0" y="4953000"/>
            <a:ext cx="12188825" cy="1905000"/>
          </a:xfrm>
          <a:prstGeom prst="rect">
            <a:avLst/>
          </a:prstGeom>
          <a:solidFill>
            <a:srgbClr val="618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3"/>
          <p:cNvSpPr/>
          <p:nvPr/>
        </p:nvSpPr>
        <p:spPr>
          <a:xfrm>
            <a:off x="15" y="491507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3"/>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3"/>
          <p:cNvSpPr/>
          <p:nvPr>
            <p:ph idx="2" type="pic"/>
          </p:nvPr>
        </p:nvSpPr>
        <p:spPr>
          <a:xfrm>
            <a:off x="15" y="0"/>
            <a:ext cx="12191985" cy="4915076"/>
          </a:xfrm>
          <a:prstGeom prst="rect">
            <a:avLst/>
          </a:prstGeom>
          <a:solidFill>
            <a:srgbClr val="B6C3CF"/>
          </a:solidFill>
          <a:ln>
            <a:noFill/>
          </a:ln>
        </p:spPr>
      </p:sp>
      <p:sp>
        <p:nvSpPr>
          <p:cNvPr id="83" name="Google Shape;83;p43"/>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4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F7F7"/>
            </a:gs>
            <a:gs pos="74000">
              <a:srgbClr val="BCBCC0"/>
            </a:gs>
            <a:gs pos="83000">
              <a:srgbClr val="BCBCC0"/>
            </a:gs>
            <a:gs pos="100000">
              <a:srgbClr val="D3D3D4"/>
            </a:gs>
          </a:gsLst>
          <a:lin ang="5400000" scaled="0"/>
        </a:gradFill>
      </p:bgPr>
    </p:bg>
    <p:spTree>
      <p:nvGrpSpPr>
        <p:cNvPr id="9" name="Shape 9"/>
        <p:cNvGrpSpPr/>
        <p:nvPr/>
      </p:nvGrpSpPr>
      <p:grpSpPr>
        <a:xfrm>
          <a:off x="0" y="0"/>
          <a:ext cx="0" cy="0"/>
          <a:chOff x="0" y="0"/>
          <a:chExt cx="0" cy="0"/>
        </a:xfrm>
      </p:grpSpPr>
      <p:sp>
        <p:nvSpPr>
          <p:cNvPr id="10" name="Google Shape;10;p34"/>
          <p:cNvSpPr/>
          <p:nvPr/>
        </p:nvSpPr>
        <p:spPr>
          <a:xfrm>
            <a:off x="1" y="6400800"/>
            <a:ext cx="12192000" cy="457200"/>
          </a:xfrm>
          <a:prstGeom prst="rect">
            <a:avLst/>
          </a:prstGeom>
          <a:solidFill>
            <a:srgbClr val="618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4"/>
          <p:cNvSpPr/>
          <p:nvPr/>
        </p:nvSpPr>
        <p:spPr>
          <a:xfrm>
            <a:off x="15" y="6334316"/>
            <a:ext cx="12191985" cy="6648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34"/>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097280" y="758952"/>
            <a:ext cx="10058400" cy="246076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OS Lab 3- Shell Scripting </a:t>
            </a:r>
            <a:endParaRPr/>
          </a:p>
        </p:txBody>
      </p:sp>
      <p:sp>
        <p:nvSpPr>
          <p:cNvPr id="107" name="Google Shape;107;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108" name="Google Shape;108;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1"/>
          <p:cNvSpPr txBox="1"/>
          <p:nvPr/>
        </p:nvSpPr>
        <p:spPr>
          <a:xfrm>
            <a:off x="3459480" y="3891566"/>
            <a:ext cx="5334000" cy="1524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E8637"/>
              </a:buClr>
              <a:buSzPts val="1680"/>
              <a:buFont typeface="Noto Sans Symbols"/>
              <a:buNone/>
            </a:pPr>
            <a:r>
              <a:rPr b="1" i="0" lang="en-US" sz="2400" u="none" cap="none" strike="noStrike">
                <a:solidFill>
                  <a:srgbClr val="2C3036"/>
                </a:solidFill>
                <a:latin typeface="Times New Roman"/>
                <a:ea typeface="Times New Roman"/>
                <a:cs typeface="Times New Roman"/>
                <a:sym typeface="Times New Roman"/>
              </a:rPr>
              <a:t>Instructor</a:t>
            </a:r>
            <a:endParaRPr b="1" i="0" sz="2000" u="none" cap="none" strike="noStrike">
              <a:solidFill>
                <a:srgbClr val="2C3036"/>
              </a:solidFill>
              <a:latin typeface="Times New Roman"/>
              <a:ea typeface="Times New Roman"/>
              <a:cs typeface="Times New Roman"/>
              <a:sym typeface="Times New Roman"/>
            </a:endParaRPr>
          </a:p>
          <a:p>
            <a:pPr indent="0" lvl="0" marL="0" marR="0" rtl="0" algn="ctr">
              <a:lnSpc>
                <a:spcPct val="100000"/>
              </a:lnSpc>
              <a:spcBef>
                <a:spcPts val="600"/>
              </a:spcBef>
              <a:spcAft>
                <a:spcPts val="0"/>
              </a:spcAft>
              <a:buClr>
                <a:srgbClr val="FE8637"/>
              </a:buClr>
              <a:buSzPts val="1400"/>
              <a:buFont typeface="Noto Sans Symbols"/>
              <a:buNone/>
            </a:pPr>
            <a:r>
              <a:rPr b="1" lang="en-US" sz="2000">
                <a:solidFill>
                  <a:srgbClr val="2C3036"/>
                </a:solidFill>
                <a:latin typeface="Times New Roman"/>
                <a:ea typeface="Times New Roman"/>
                <a:cs typeface="Times New Roman"/>
                <a:sym typeface="Times New Roman"/>
              </a:rPr>
              <a:t>Waqas ALI</a:t>
            </a:r>
            <a:endParaRPr/>
          </a:p>
          <a:p>
            <a:pPr indent="0" lvl="0" marL="0" marR="0" rtl="0" algn="ctr">
              <a:lnSpc>
                <a:spcPct val="100000"/>
              </a:lnSpc>
              <a:spcBef>
                <a:spcPts val="600"/>
              </a:spcBef>
              <a:spcAft>
                <a:spcPts val="0"/>
              </a:spcAft>
              <a:buClr>
                <a:srgbClr val="FE8637"/>
              </a:buClr>
              <a:buSzPts val="1400"/>
              <a:buFont typeface="Noto Sans Symbols"/>
              <a:buNone/>
            </a:pPr>
            <a:r>
              <a:rPr b="1" lang="en-US" sz="2000">
                <a:solidFill>
                  <a:srgbClr val="FF0000"/>
                </a:solidFill>
                <a:latin typeface="Times New Roman"/>
                <a:ea typeface="Times New Roman"/>
                <a:cs typeface="Times New Roman"/>
                <a:sym typeface="Times New Roman"/>
              </a:rPr>
              <a:t>waqas.ali2</a:t>
            </a:r>
            <a:r>
              <a:rPr b="1" i="0" lang="en-US" sz="2000" u="none" cap="none" strike="noStrike">
                <a:solidFill>
                  <a:srgbClr val="FF0000"/>
                </a:solidFill>
                <a:latin typeface="Times New Roman"/>
                <a:ea typeface="Times New Roman"/>
                <a:cs typeface="Times New Roman"/>
                <a:sym typeface="Times New Roman"/>
              </a:rPr>
              <a:t>@edu.pk</a:t>
            </a:r>
            <a:endParaRPr/>
          </a:p>
          <a:p>
            <a:pPr indent="0" lvl="0" marL="0" marR="0" rtl="0" algn="ctr">
              <a:lnSpc>
                <a:spcPct val="100000"/>
              </a:lnSpc>
              <a:spcBef>
                <a:spcPts val="600"/>
              </a:spcBef>
              <a:spcAft>
                <a:spcPts val="0"/>
              </a:spcAft>
              <a:buClr>
                <a:srgbClr val="FE8637"/>
              </a:buClr>
              <a:buSzPts val="1470"/>
              <a:buFont typeface="Noto Sans Symbols"/>
              <a:buNone/>
            </a:pPr>
            <a:r>
              <a:t/>
            </a:r>
            <a:endParaRPr b="1" i="0" sz="2100" u="none" cap="none" strike="noStrike">
              <a:solidFill>
                <a:srgbClr val="2C303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Commenting </a:t>
            </a:r>
            <a:endParaRPr/>
          </a:p>
        </p:txBody>
      </p:sp>
      <p:sp>
        <p:nvSpPr>
          <p:cNvPr id="179" name="Google Shape;179;p10"/>
          <p:cNvSpPr txBox="1"/>
          <p:nvPr>
            <p:ph idx="1" type="body"/>
          </p:nvPr>
        </p:nvSpPr>
        <p:spPr>
          <a:xfrm>
            <a:off x="838200" y="1737360"/>
            <a:ext cx="10515600" cy="4439603"/>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L</a:t>
            </a:r>
            <a:r>
              <a:rPr lang="en-US">
                <a:latin typeface="Times New Roman"/>
                <a:ea typeface="Times New Roman"/>
                <a:cs typeface="Times New Roman"/>
                <a:sym typeface="Times New Roman"/>
              </a:rPr>
              <a:t>ines starting with # are comments except the very first line where </a:t>
            </a:r>
            <a:r>
              <a:rPr lang="en-US">
                <a:solidFill>
                  <a:srgbClr val="FF0000"/>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indicates the location of the shell that will be run to execute the script.</a:t>
            </a:r>
            <a:endParaRPr/>
          </a:p>
          <a:p>
            <a:pPr indent="-127000" lvl="0" marL="91440" rtl="0" algn="l">
              <a:lnSpc>
                <a:spcPct val="90000"/>
              </a:lnSpc>
              <a:spcBef>
                <a:spcPts val="1400"/>
              </a:spcBef>
              <a:spcAft>
                <a:spcPts val="0"/>
              </a:spcAft>
              <a:buSzPts val="2000"/>
              <a:buFont typeface="Noto Sans Symbols"/>
              <a:buChar char="❑"/>
            </a:pPr>
            <a:r>
              <a:rPr lang="en-US">
                <a:latin typeface="Times New Roman"/>
                <a:ea typeface="Times New Roman"/>
                <a:cs typeface="Times New Roman"/>
                <a:sym typeface="Times New Roman"/>
              </a:rPr>
              <a:t>On any line characters following an unquoted # are considered to be comments and ignored.</a:t>
            </a:r>
            <a:endParaRPr/>
          </a:p>
          <a:p>
            <a:pPr indent="-127000" lvl="0" marL="91440" rtl="0" algn="l">
              <a:lnSpc>
                <a:spcPct val="90000"/>
              </a:lnSpc>
              <a:spcBef>
                <a:spcPts val="1400"/>
              </a:spcBef>
              <a:spcAft>
                <a:spcPts val="0"/>
              </a:spcAft>
              <a:buSzPts val="2000"/>
              <a:buFont typeface="Noto Sans Symbols"/>
              <a:buChar char="❑"/>
            </a:pPr>
            <a:r>
              <a:rPr lang="en-US">
                <a:latin typeface="Times New Roman"/>
                <a:ea typeface="Times New Roman"/>
                <a:cs typeface="Times New Roman"/>
                <a:sym typeface="Times New Roman"/>
              </a:rPr>
              <a:t>Comments are used to; </a:t>
            </a:r>
            <a:endParaRPr/>
          </a:p>
          <a:p>
            <a:pPr indent="-182880" lvl="1" marL="384048" rtl="0" algn="l">
              <a:lnSpc>
                <a:spcPct val="90000"/>
              </a:lnSpc>
              <a:spcBef>
                <a:spcPts val="400"/>
              </a:spcBef>
              <a:spcAft>
                <a:spcPts val="0"/>
              </a:spcAft>
              <a:buSzPts val="2200"/>
              <a:buChar char="◦"/>
            </a:pPr>
            <a:r>
              <a:rPr lang="en-US" sz="2200">
                <a:latin typeface="Times New Roman"/>
                <a:ea typeface="Times New Roman"/>
                <a:cs typeface="Times New Roman"/>
                <a:sym typeface="Times New Roman"/>
              </a:rPr>
              <a:t>Identify who wrote it and when</a:t>
            </a:r>
            <a:endParaRPr/>
          </a:p>
          <a:p>
            <a:pPr indent="-182880" lvl="1" marL="384048" rtl="0" algn="l">
              <a:lnSpc>
                <a:spcPct val="90000"/>
              </a:lnSpc>
              <a:spcBef>
                <a:spcPts val="600"/>
              </a:spcBef>
              <a:spcAft>
                <a:spcPts val="0"/>
              </a:spcAft>
              <a:buSzPts val="2200"/>
              <a:buChar char="◦"/>
            </a:pPr>
            <a:r>
              <a:rPr lang="en-US" sz="2200">
                <a:latin typeface="Times New Roman"/>
                <a:ea typeface="Times New Roman"/>
                <a:cs typeface="Times New Roman"/>
                <a:sym typeface="Times New Roman"/>
              </a:rPr>
              <a:t>Identify input variables</a:t>
            </a:r>
            <a:endParaRPr/>
          </a:p>
          <a:p>
            <a:pPr indent="-182880" lvl="1" marL="384048" rtl="0" algn="l">
              <a:lnSpc>
                <a:spcPct val="90000"/>
              </a:lnSpc>
              <a:spcBef>
                <a:spcPts val="600"/>
              </a:spcBef>
              <a:spcAft>
                <a:spcPts val="0"/>
              </a:spcAft>
              <a:buSzPts val="2200"/>
              <a:buChar char="◦"/>
            </a:pPr>
            <a:r>
              <a:rPr lang="en-US" sz="2200">
                <a:latin typeface="Times New Roman"/>
                <a:ea typeface="Times New Roman"/>
                <a:cs typeface="Times New Roman"/>
                <a:sym typeface="Times New Roman"/>
              </a:rPr>
              <a:t>Make code easy to read</a:t>
            </a:r>
            <a:endParaRPr/>
          </a:p>
          <a:p>
            <a:pPr indent="-182880" lvl="1" marL="384048" rtl="0" algn="l">
              <a:lnSpc>
                <a:spcPct val="90000"/>
              </a:lnSpc>
              <a:spcBef>
                <a:spcPts val="600"/>
              </a:spcBef>
              <a:spcAft>
                <a:spcPts val="0"/>
              </a:spcAft>
              <a:buSzPts val="2200"/>
              <a:buChar char="◦"/>
            </a:pPr>
            <a:r>
              <a:rPr lang="en-US" sz="2200">
                <a:latin typeface="Times New Roman"/>
                <a:ea typeface="Times New Roman"/>
                <a:cs typeface="Times New Roman"/>
                <a:sym typeface="Times New Roman"/>
              </a:rPr>
              <a:t>Explain complex code sections</a:t>
            </a:r>
            <a:endParaRPr/>
          </a:p>
          <a:p>
            <a:pPr indent="-182880" lvl="1" marL="384048" rtl="0" algn="l">
              <a:lnSpc>
                <a:spcPct val="90000"/>
              </a:lnSpc>
              <a:spcBef>
                <a:spcPts val="600"/>
              </a:spcBef>
              <a:spcAft>
                <a:spcPts val="0"/>
              </a:spcAft>
              <a:buSzPts val="2200"/>
              <a:buChar char="◦"/>
            </a:pPr>
            <a:r>
              <a:rPr lang="en-US" sz="2200">
                <a:latin typeface="Times New Roman"/>
                <a:ea typeface="Times New Roman"/>
                <a:cs typeface="Times New Roman"/>
                <a:sym typeface="Times New Roman"/>
              </a:rPr>
              <a:t>Version control tracking</a:t>
            </a:r>
            <a:endParaRPr/>
          </a:p>
          <a:p>
            <a:pPr indent="-182880" lvl="1" marL="384048" rtl="0" algn="l">
              <a:lnSpc>
                <a:spcPct val="90000"/>
              </a:lnSpc>
              <a:spcBef>
                <a:spcPts val="600"/>
              </a:spcBef>
              <a:spcAft>
                <a:spcPts val="0"/>
              </a:spcAft>
              <a:buSzPts val="2200"/>
              <a:buChar char="◦"/>
            </a:pPr>
            <a:r>
              <a:rPr lang="en-US" sz="2200">
                <a:latin typeface="Times New Roman"/>
                <a:ea typeface="Times New Roman"/>
                <a:cs typeface="Times New Roman"/>
                <a:sym typeface="Times New Roman"/>
              </a:rPr>
              <a:t>Record modifications</a:t>
            </a:r>
            <a:endParaRPr sz="2200">
              <a:latin typeface="Times New Roman"/>
              <a:ea typeface="Times New Roman"/>
              <a:cs typeface="Times New Roman"/>
              <a:sym typeface="Times New Roman"/>
            </a:endParaRPr>
          </a:p>
        </p:txBody>
      </p:sp>
      <p:sp>
        <p:nvSpPr>
          <p:cNvPr id="180" name="Google Shape;18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181" name="Google Shape;181;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Variables in Shell</a:t>
            </a:r>
            <a:endParaRPr/>
          </a:p>
        </p:txBody>
      </p:sp>
      <p:sp>
        <p:nvSpPr>
          <p:cNvPr id="187" name="Google Shape;187;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In Linux shell there are three types of variables</a:t>
            </a:r>
            <a:endParaRPr/>
          </a:p>
          <a:p>
            <a:pPr indent="-127000" lvl="0" marL="91440" rtl="0" algn="l">
              <a:lnSpc>
                <a:spcPct val="90000"/>
              </a:lnSpc>
              <a:spcBef>
                <a:spcPts val="1400"/>
              </a:spcBef>
              <a:spcAft>
                <a:spcPts val="0"/>
              </a:spcAft>
              <a:buSzPts val="2000"/>
              <a:buFont typeface="Noto Sans Symbols"/>
              <a:buChar char="❑"/>
            </a:pPr>
            <a:r>
              <a:rPr lang="en-US"/>
              <a:t>System or Environment variables</a:t>
            </a:r>
            <a:endParaRPr/>
          </a:p>
          <a:p>
            <a:pPr indent="-127000" lvl="0" marL="91440" rtl="0" algn="l">
              <a:lnSpc>
                <a:spcPct val="90000"/>
              </a:lnSpc>
              <a:spcBef>
                <a:spcPts val="1400"/>
              </a:spcBef>
              <a:spcAft>
                <a:spcPts val="0"/>
              </a:spcAft>
              <a:buSzPts val="2000"/>
              <a:buFont typeface="Noto Sans Symbols"/>
              <a:buChar char="❑"/>
            </a:pPr>
            <a:r>
              <a:rPr lang="en-US"/>
              <a:t> User defined variables </a:t>
            </a:r>
            <a:endParaRPr/>
          </a:p>
          <a:p>
            <a:pPr indent="-127000" lvl="0" marL="91440" rtl="0" algn="l">
              <a:lnSpc>
                <a:spcPct val="90000"/>
              </a:lnSpc>
              <a:spcBef>
                <a:spcPts val="1400"/>
              </a:spcBef>
              <a:spcAft>
                <a:spcPts val="0"/>
              </a:spcAft>
              <a:buSzPts val="2000"/>
              <a:buFont typeface="Noto Sans Symbols"/>
              <a:buChar char="❑"/>
            </a:pPr>
            <a:r>
              <a:rPr lang="en-US"/>
              <a:t>Parametric variables</a:t>
            </a:r>
            <a:endParaRPr/>
          </a:p>
          <a:p>
            <a:pPr indent="0" lvl="0" marL="91440" rtl="0" algn="l">
              <a:lnSpc>
                <a:spcPct val="90000"/>
              </a:lnSpc>
              <a:spcBef>
                <a:spcPts val="1400"/>
              </a:spcBef>
              <a:spcAft>
                <a:spcPts val="0"/>
              </a:spcAft>
              <a:buSzPts val="2000"/>
              <a:buNone/>
            </a:pPr>
            <a:r>
              <a:t/>
            </a:r>
            <a:endParaRPr/>
          </a:p>
        </p:txBody>
      </p:sp>
      <p:sp>
        <p:nvSpPr>
          <p:cNvPr id="188" name="Google Shape;188;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189" name="Google Shape;189;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195" name="Google Shape;195;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6" name="Google Shape;196;p12"/>
          <p:cNvPicPr preferRelativeResize="0"/>
          <p:nvPr/>
        </p:nvPicPr>
        <p:blipFill rotWithShape="1">
          <a:blip r:embed="rId3">
            <a:alphaModFix/>
          </a:blip>
          <a:srcRect b="0" l="0" r="0" t="0"/>
          <a:stretch/>
        </p:blipFill>
        <p:spPr>
          <a:xfrm>
            <a:off x="534256" y="287677"/>
            <a:ext cx="11352943" cy="60309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sp>
        <p:nvSpPr>
          <p:cNvPr id="203" name="Google Shape;203;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204" name="Google Shape;204;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5" name="Google Shape;205;p13"/>
          <p:cNvPicPr preferRelativeResize="0"/>
          <p:nvPr/>
        </p:nvPicPr>
        <p:blipFill rotWithShape="1">
          <a:blip r:embed="rId3">
            <a:alphaModFix/>
          </a:blip>
          <a:srcRect b="0" l="0" r="0" t="0"/>
          <a:stretch/>
        </p:blipFill>
        <p:spPr>
          <a:xfrm>
            <a:off x="1162050" y="286603"/>
            <a:ext cx="9867900" cy="3103869"/>
          </a:xfrm>
          <a:prstGeom prst="rect">
            <a:avLst/>
          </a:prstGeom>
          <a:noFill/>
          <a:ln>
            <a:noFill/>
          </a:ln>
        </p:spPr>
      </p:pic>
      <p:pic>
        <p:nvPicPr>
          <p:cNvPr id="206" name="Google Shape;206;p13"/>
          <p:cNvPicPr preferRelativeResize="0"/>
          <p:nvPr/>
        </p:nvPicPr>
        <p:blipFill rotWithShape="1">
          <a:blip r:embed="rId4">
            <a:alphaModFix/>
          </a:blip>
          <a:srcRect b="0" l="0" r="0" t="0"/>
          <a:stretch/>
        </p:blipFill>
        <p:spPr>
          <a:xfrm>
            <a:off x="1162050" y="3390472"/>
            <a:ext cx="9867900" cy="27637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sp>
        <p:nvSpPr>
          <p:cNvPr id="213" name="Google Shape;213;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sp>
        <p:nvSpPr>
          <p:cNvPr id="214" name="Google Shape;214;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215" name="Google Shape;215;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6" name="Google Shape;216;p14"/>
          <p:cNvPicPr preferRelativeResize="0"/>
          <p:nvPr/>
        </p:nvPicPr>
        <p:blipFill rotWithShape="1">
          <a:blip r:embed="rId3">
            <a:alphaModFix/>
          </a:blip>
          <a:srcRect b="0" l="0" r="0" t="0"/>
          <a:stretch/>
        </p:blipFill>
        <p:spPr>
          <a:xfrm>
            <a:off x="697230" y="286603"/>
            <a:ext cx="10866551" cy="57020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222" name="Google Shape;222;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3" name="Google Shape;223;p15"/>
          <p:cNvPicPr preferRelativeResize="0"/>
          <p:nvPr/>
        </p:nvPicPr>
        <p:blipFill rotWithShape="1">
          <a:blip r:embed="rId3">
            <a:alphaModFix/>
          </a:blip>
          <a:srcRect b="0" l="0" r="0" t="0"/>
          <a:stretch/>
        </p:blipFill>
        <p:spPr>
          <a:xfrm>
            <a:off x="2473452" y="1139394"/>
            <a:ext cx="6813552" cy="41340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IFS Environment </a:t>
            </a:r>
            <a:endParaRPr/>
          </a:p>
        </p:txBody>
      </p:sp>
      <p:sp>
        <p:nvSpPr>
          <p:cNvPr id="229" name="Google Shape;229;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t>For many command line interpreters (“shell”) of Unix/Linux operating systems, the internal field separator (abbreviated </a:t>
            </a:r>
            <a:r>
              <a:rPr b="1" lang="en-US"/>
              <a:t>IFS</a:t>
            </a:r>
            <a:r>
              <a:rPr lang="en-US"/>
              <a:t>) refers to a </a:t>
            </a:r>
            <a:r>
              <a:rPr b="1" lang="en-US"/>
              <a:t>variable</a:t>
            </a:r>
            <a:r>
              <a:rPr lang="en-US"/>
              <a:t> which </a:t>
            </a:r>
            <a:r>
              <a:rPr b="1" lang="en-US"/>
              <a:t>defines</a:t>
            </a:r>
            <a:r>
              <a:rPr lang="en-US"/>
              <a:t> the character or characters used to separate a pattern into tokens for some operations. </a:t>
            </a:r>
            <a:endParaRPr/>
          </a:p>
          <a:p>
            <a:pPr indent="-127000" lvl="0" marL="91440" rtl="0" algn="l">
              <a:lnSpc>
                <a:spcPct val="90000"/>
              </a:lnSpc>
              <a:spcBef>
                <a:spcPts val="1400"/>
              </a:spcBef>
              <a:spcAft>
                <a:spcPts val="0"/>
              </a:spcAft>
              <a:buSzPts val="2000"/>
              <a:buFont typeface="Noto Sans Symbols"/>
              <a:buChar char="❑"/>
            </a:pPr>
            <a:r>
              <a:rPr b="1" lang="en-US"/>
              <a:t>IFS</a:t>
            </a:r>
            <a:r>
              <a:rPr lang="en-US"/>
              <a:t> typically includes</a:t>
            </a:r>
            <a:endParaRPr/>
          </a:p>
          <a:p>
            <a:pPr indent="-182880" lvl="1" marL="384048" rtl="0" algn="l">
              <a:lnSpc>
                <a:spcPct val="90000"/>
              </a:lnSpc>
              <a:spcBef>
                <a:spcPts val="400"/>
              </a:spcBef>
              <a:spcAft>
                <a:spcPts val="0"/>
              </a:spcAft>
              <a:buSzPts val="1800"/>
              <a:buFont typeface="Noto Sans Symbols"/>
              <a:buChar char="❑"/>
            </a:pPr>
            <a:r>
              <a:rPr lang="en-US"/>
              <a:t>Space</a:t>
            </a:r>
            <a:endParaRPr/>
          </a:p>
          <a:p>
            <a:pPr indent="-182880" lvl="1" marL="384048" rtl="0" algn="l">
              <a:lnSpc>
                <a:spcPct val="90000"/>
              </a:lnSpc>
              <a:spcBef>
                <a:spcPts val="600"/>
              </a:spcBef>
              <a:spcAft>
                <a:spcPts val="0"/>
              </a:spcAft>
              <a:buSzPts val="1800"/>
              <a:buFont typeface="Noto Sans Symbols"/>
              <a:buChar char="❑"/>
            </a:pPr>
            <a:r>
              <a:rPr lang="en-US"/>
              <a:t>Tab</a:t>
            </a:r>
            <a:endParaRPr/>
          </a:p>
          <a:p>
            <a:pPr indent="-182880" lvl="1" marL="384048" rtl="0" algn="l">
              <a:lnSpc>
                <a:spcPct val="90000"/>
              </a:lnSpc>
              <a:spcBef>
                <a:spcPts val="600"/>
              </a:spcBef>
              <a:spcAft>
                <a:spcPts val="0"/>
              </a:spcAft>
              <a:buSzPts val="1800"/>
              <a:buFont typeface="Noto Sans Symbols"/>
              <a:buChar char="❑"/>
            </a:pPr>
            <a:r>
              <a:rPr lang="en-US"/>
              <a:t>newline</a:t>
            </a:r>
            <a:endParaRPr/>
          </a:p>
        </p:txBody>
      </p:sp>
      <p:pic>
        <p:nvPicPr>
          <p:cNvPr id="230" name="Google Shape;230;p16"/>
          <p:cNvPicPr preferRelativeResize="0"/>
          <p:nvPr/>
        </p:nvPicPr>
        <p:blipFill rotWithShape="1">
          <a:blip r:embed="rId3">
            <a:alphaModFix/>
          </a:blip>
          <a:srcRect b="0" l="0" r="0" t="0"/>
          <a:stretch/>
        </p:blipFill>
        <p:spPr>
          <a:xfrm>
            <a:off x="1507036" y="4664788"/>
            <a:ext cx="8614978" cy="14997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sp>
        <p:nvSpPr>
          <p:cNvPr id="237" name="Google Shape;237;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sp>
        <p:nvSpPr>
          <p:cNvPr id="238" name="Google Shape;238;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239" name="Google Shape;239;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0" name="Google Shape;240;p17"/>
          <p:cNvPicPr preferRelativeResize="0"/>
          <p:nvPr/>
        </p:nvPicPr>
        <p:blipFill rotWithShape="1">
          <a:blip r:embed="rId3">
            <a:alphaModFix/>
          </a:blip>
          <a:srcRect b="0" l="0" r="0" t="0"/>
          <a:stretch/>
        </p:blipFill>
        <p:spPr>
          <a:xfrm>
            <a:off x="1097280" y="286603"/>
            <a:ext cx="10115203" cy="55824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8"/>
          <p:cNvSpPr txBox="1"/>
          <p:nvPr>
            <p:ph type="title"/>
          </p:nvPr>
        </p:nvSpPr>
        <p:spPr>
          <a:xfrm>
            <a:off x="838200" y="942099"/>
            <a:ext cx="10515600" cy="77787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 Shell Script Example</a:t>
            </a:r>
            <a:endParaRPr/>
          </a:p>
        </p:txBody>
      </p:sp>
      <p:sp>
        <p:nvSpPr>
          <p:cNvPr id="246" name="Google Shape;246;p18"/>
          <p:cNvSpPr txBox="1"/>
          <p:nvPr>
            <p:ph idx="1" type="body"/>
          </p:nvPr>
        </p:nvSpPr>
        <p:spPr>
          <a:xfrm>
            <a:off x="838200" y="1868467"/>
            <a:ext cx="10515600" cy="4339150"/>
          </a:xfrm>
          <a:prstGeom prst="rect">
            <a:avLst/>
          </a:prstGeom>
          <a:noFill/>
          <a:ln>
            <a:noFill/>
          </a:ln>
        </p:spPr>
        <p:txBody>
          <a:bodyPr anchorCtr="0" anchor="t" bIns="45700" lIns="0" spcFirstLastPara="1" rIns="0" wrap="square" tIns="45700">
            <a:normAutofit/>
          </a:bodyPr>
          <a:lstStyle/>
          <a:p>
            <a:pPr indent="-91440" lvl="0" marL="91440" rtl="0" algn="l">
              <a:lnSpc>
                <a:spcPct val="70000"/>
              </a:lnSpc>
              <a:spcBef>
                <a:spcPts val="0"/>
              </a:spcBef>
              <a:spcAft>
                <a:spcPts val="0"/>
              </a:spcAft>
              <a:buClr>
                <a:srgbClr val="336699"/>
              </a:buClr>
              <a:buSzPts val="2300"/>
              <a:buNone/>
            </a:pPr>
            <a:r>
              <a:rPr lang="en-US">
                <a:solidFill>
                  <a:srgbClr val="00B050"/>
                </a:solidFill>
                <a:latin typeface="Trebuchet MS"/>
                <a:ea typeface="Trebuchet MS"/>
                <a:cs typeface="Trebuchet MS"/>
                <a:sym typeface="Trebuchet MS"/>
              </a:rPr>
              <a:t>#!/bin/bash </a:t>
            </a:r>
            <a:endParaRPr/>
          </a:p>
          <a:p>
            <a:pPr indent="-91440" lvl="0" marL="91440" rtl="0" algn="l">
              <a:lnSpc>
                <a:spcPct val="70000"/>
              </a:lnSpc>
              <a:spcBef>
                <a:spcPts val="800"/>
              </a:spcBef>
              <a:spcAft>
                <a:spcPts val="0"/>
              </a:spcAft>
              <a:buClr>
                <a:srgbClr val="336699"/>
              </a:buClr>
              <a:buSzPts val="2300"/>
              <a:buNone/>
            </a:pPr>
            <a:r>
              <a:rPr lang="en-US">
                <a:solidFill>
                  <a:srgbClr val="003366"/>
                </a:solidFill>
                <a:latin typeface="Trebuchet MS"/>
                <a:ea typeface="Trebuchet MS"/>
                <a:cs typeface="Trebuchet MS"/>
                <a:sym typeface="Trebuchet MS"/>
              </a:rPr>
              <a:t># use ‘#” to add comments in shell script </a:t>
            </a:r>
            <a:endParaRPr/>
          </a:p>
          <a:p>
            <a:pPr indent="-91440" lvl="0" marL="91440" rtl="0" algn="l">
              <a:lnSpc>
                <a:spcPct val="70000"/>
              </a:lnSpc>
              <a:spcBef>
                <a:spcPts val="800"/>
              </a:spcBef>
              <a:spcAft>
                <a:spcPts val="0"/>
              </a:spcAft>
              <a:buClr>
                <a:srgbClr val="336699"/>
              </a:buClr>
              <a:buSzPts val="2300"/>
              <a:buNone/>
            </a:pPr>
            <a:r>
              <a:rPr lang="en-US">
                <a:solidFill>
                  <a:srgbClr val="003366"/>
                </a:solidFill>
                <a:latin typeface="Trebuchet MS"/>
                <a:ea typeface="Trebuchet MS"/>
                <a:cs typeface="Trebuchet MS"/>
                <a:sym typeface="Trebuchet MS"/>
              </a:rPr>
              <a:t>#Author: Waqas Ali</a:t>
            </a:r>
            <a:endParaRPr/>
          </a:p>
          <a:p>
            <a:pPr indent="-91440" lvl="0" marL="91440" rtl="0" algn="l">
              <a:lnSpc>
                <a:spcPct val="70000"/>
              </a:lnSpc>
              <a:spcBef>
                <a:spcPts val="800"/>
              </a:spcBef>
              <a:spcAft>
                <a:spcPts val="0"/>
              </a:spcAft>
              <a:buClr>
                <a:srgbClr val="336699"/>
              </a:buClr>
              <a:buSzPts val="2300"/>
              <a:buNone/>
            </a:pPr>
            <a:r>
              <a:rPr lang="en-US">
                <a:solidFill>
                  <a:srgbClr val="003366"/>
                </a:solidFill>
                <a:latin typeface="Trebuchet MS"/>
                <a:ea typeface="Trebuchet MS"/>
                <a:cs typeface="Trebuchet MS"/>
                <a:sym typeface="Trebuchet MS"/>
              </a:rPr>
              <a:t>#shell scripting practice problem </a:t>
            </a:r>
            <a:endParaRPr/>
          </a:p>
          <a:p>
            <a:pPr indent="-91440" lvl="0" marL="91440" rtl="0" algn="l">
              <a:lnSpc>
                <a:spcPct val="70000"/>
              </a:lnSpc>
              <a:spcBef>
                <a:spcPts val="800"/>
              </a:spcBef>
              <a:spcAft>
                <a:spcPts val="0"/>
              </a:spcAft>
              <a:buClr>
                <a:srgbClr val="336699"/>
              </a:buClr>
              <a:buSzPts val="2300"/>
              <a:buNone/>
            </a:pPr>
            <a:r>
              <a:rPr lang="en-US">
                <a:solidFill>
                  <a:srgbClr val="003366"/>
                </a:solidFill>
                <a:latin typeface="Trebuchet MS"/>
                <a:ea typeface="Trebuchet MS"/>
                <a:cs typeface="Trebuchet MS"/>
                <a:sym typeface="Trebuchet MS"/>
              </a:rPr>
              <a:t>#script follows here:</a:t>
            </a:r>
            <a:endParaRPr/>
          </a:p>
          <a:p>
            <a:pPr indent="-91440" lvl="0" marL="91440" rtl="0" algn="l">
              <a:lnSpc>
                <a:spcPct val="70000"/>
              </a:lnSpc>
              <a:spcBef>
                <a:spcPts val="800"/>
              </a:spcBef>
              <a:spcAft>
                <a:spcPts val="0"/>
              </a:spcAft>
              <a:buClr>
                <a:srgbClr val="336699"/>
              </a:buClr>
              <a:buSzPts val="2300"/>
              <a:buNone/>
            </a:pPr>
            <a:r>
              <a:rPr lang="en-US">
                <a:solidFill>
                  <a:srgbClr val="FF0000"/>
                </a:solidFill>
                <a:latin typeface="Trebuchet MS"/>
                <a:ea typeface="Trebuchet MS"/>
                <a:cs typeface="Trebuchet MS"/>
                <a:sym typeface="Trebuchet MS"/>
              </a:rPr>
              <a:t>pwd </a:t>
            </a:r>
            <a:endParaRPr/>
          </a:p>
          <a:p>
            <a:pPr indent="-91440" lvl="0" marL="91440" rtl="0" algn="l">
              <a:lnSpc>
                <a:spcPct val="70000"/>
              </a:lnSpc>
              <a:spcBef>
                <a:spcPts val="800"/>
              </a:spcBef>
              <a:spcAft>
                <a:spcPts val="0"/>
              </a:spcAft>
              <a:buClr>
                <a:srgbClr val="336699"/>
              </a:buClr>
              <a:buSzPts val="2300"/>
              <a:buNone/>
            </a:pPr>
            <a:r>
              <a:rPr lang="en-US">
                <a:solidFill>
                  <a:srgbClr val="FF0000"/>
                </a:solidFill>
                <a:latin typeface="Trebuchet MS"/>
                <a:ea typeface="Trebuchet MS"/>
                <a:cs typeface="Trebuchet MS"/>
                <a:sym typeface="Trebuchet MS"/>
              </a:rPr>
              <a:t>Ls</a:t>
            </a:r>
            <a:endParaRPr>
              <a:solidFill>
                <a:srgbClr val="FF0000"/>
              </a:solidFill>
              <a:latin typeface="Trebuchet MS"/>
              <a:ea typeface="Trebuchet MS"/>
              <a:cs typeface="Trebuchet MS"/>
              <a:sym typeface="Trebuchet MS"/>
            </a:endParaRPr>
          </a:p>
          <a:p>
            <a:pPr indent="-91440" lvl="0" marL="91440" rtl="0" algn="l">
              <a:lnSpc>
                <a:spcPct val="70000"/>
              </a:lnSpc>
              <a:spcBef>
                <a:spcPts val="800"/>
              </a:spcBef>
              <a:spcAft>
                <a:spcPts val="0"/>
              </a:spcAft>
              <a:buClr>
                <a:srgbClr val="336699"/>
              </a:buClr>
              <a:buSzPts val="2300"/>
              <a:buNone/>
            </a:pPr>
            <a:r>
              <a:t/>
            </a:r>
            <a:endParaRPr>
              <a:solidFill>
                <a:srgbClr val="FF0000"/>
              </a:solidFill>
              <a:latin typeface="Trebuchet MS"/>
              <a:ea typeface="Trebuchet MS"/>
              <a:cs typeface="Trebuchet MS"/>
              <a:sym typeface="Trebuchet MS"/>
            </a:endParaRPr>
          </a:p>
          <a:p>
            <a:pPr indent="-91440" lvl="0" marL="91440" rtl="0" algn="l">
              <a:lnSpc>
                <a:spcPct val="70000"/>
              </a:lnSpc>
              <a:spcBef>
                <a:spcPts val="800"/>
              </a:spcBef>
              <a:spcAft>
                <a:spcPts val="0"/>
              </a:spcAft>
              <a:buClr>
                <a:srgbClr val="336699"/>
              </a:buClr>
              <a:buSzPts val="2300"/>
              <a:buNone/>
            </a:pPr>
            <a:r>
              <a:t/>
            </a:r>
            <a:endParaRPr>
              <a:solidFill>
                <a:srgbClr val="003366"/>
              </a:solidFill>
              <a:latin typeface="Trebuchet MS"/>
              <a:ea typeface="Trebuchet MS"/>
              <a:cs typeface="Trebuchet MS"/>
              <a:sym typeface="Trebuchet MS"/>
            </a:endParaRPr>
          </a:p>
          <a:p>
            <a:pPr indent="0" lvl="0" marL="91440" rtl="0" algn="l">
              <a:lnSpc>
                <a:spcPct val="90000"/>
              </a:lnSpc>
              <a:spcBef>
                <a:spcPts val="1600"/>
              </a:spcBef>
              <a:spcAft>
                <a:spcPts val="0"/>
              </a:spcAft>
              <a:buSzPts val="2000"/>
              <a:buNone/>
            </a:pPr>
            <a:r>
              <a:t/>
            </a:r>
            <a:endParaRPr/>
          </a:p>
        </p:txBody>
      </p:sp>
      <p:sp>
        <p:nvSpPr>
          <p:cNvPr id="247" name="Google Shape;247;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248" name="Google Shape;248;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Shell Scripting</a:t>
            </a:r>
            <a:endParaRPr/>
          </a:p>
        </p:txBody>
      </p:sp>
      <p:sp>
        <p:nvSpPr>
          <p:cNvPr id="254" name="Google Shape;254;p1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Tell Linux that the script file is executable</a:t>
            </a:r>
            <a:endParaRPr/>
          </a:p>
          <a:p>
            <a:pPr indent="-182880" lvl="1" marL="384048" rtl="0" algn="l">
              <a:lnSpc>
                <a:spcPct val="90000"/>
              </a:lnSpc>
              <a:spcBef>
                <a:spcPts val="400"/>
              </a:spcBef>
              <a:spcAft>
                <a:spcPts val="0"/>
              </a:spcAft>
              <a:buSzPts val="1800"/>
              <a:buNone/>
            </a:pPr>
            <a:r>
              <a:rPr lang="en-US">
                <a:solidFill>
                  <a:srgbClr val="336699"/>
                </a:solidFill>
              </a:rPr>
              <a:t>$</a:t>
            </a:r>
            <a:r>
              <a:rPr lang="en-US">
                <a:solidFill>
                  <a:srgbClr val="FF6600"/>
                </a:solidFill>
              </a:rPr>
              <a:t> chmod u+x test.sh</a:t>
            </a:r>
            <a:endParaRPr/>
          </a:p>
          <a:p>
            <a:pPr indent="-182880" lvl="1" marL="384048" rtl="0" algn="l">
              <a:lnSpc>
                <a:spcPct val="90000"/>
              </a:lnSpc>
              <a:spcBef>
                <a:spcPts val="600"/>
              </a:spcBef>
              <a:spcAft>
                <a:spcPts val="0"/>
              </a:spcAft>
              <a:buSzPts val="1800"/>
              <a:buNone/>
            </a:pPr>
            <a:r>
              <a:rPr lang="en-US">
                <a:solidFill>
                  <a:srgbClr val="336699"/>
                </a:solidFill>
              </a:rPr>
              <a:t>$</a:t>
            </a:r>
            <a:r>
              <a:rPr lang="en-US">
                <a:solidFill>
                  <a:srgbClr val="FF6600"/>
                </a:solidFill>
              </a:rPr>
              <a:t> chmod +x test.sh</a:t>
            </a:r>
            <a:endParaRPr/>
          </a:p>
          <a:p>
            <a:pPr indent="-127000" lvl="0" marL="91440" rtl="0" algn="l">
              <a:lnSpc>
                <a:spcPct val="90000"/>
              </a:lnSpc>
              <a:spcBef>
                <a:spcPts val="1600"/>
              </a:spcBef>
              <a:spcAft>
                <a:spcPts val="0"/>
              </a:spcAft>
              <a:buSzPts val="2000"/>
              <a:buChar char=" "/>
            </a:pPr>
            <a:r>
              <a:rPr lang="en-US"/>
              <a:t>Execute the shell-script  </a:t>
            </a:r>
            <a:endParaRPr/>
          </a:p>
          <a:p>
            <a:pPr indent="-182880" lvl="1" marL="384048" rtl="0" algn="l">
              <a:lnSpc>
                <a:spcPct val="90000"/>
              </a:lnSpc>
              <a:spcBef>
                <a:spcPts val="400"/>
              </a:spcBef>
              <a:spcAft>
                <a:spcPts val="0"/>
              </a:spcAft>
              <a:buSzPts val="1800"/>
              <a:buNone/>
            </a:pPr>
            <a:r>
              <a:rPr lang="en-US">
                <a:solidFill>
                  <a:srgbClr val="336699"/>
                </a:solidFill>
              </a:rPr>
              <a:t>$</a:t>
            </a:r>
            <a:r>
              <a:rPr lang="en-US"/>
              <a:t> </a:t>
            </a:r>
            <a:r>
              <a:rPr lang="en-US">
                <a:solidFill>
                  <a:srgbClr val="FF6600"/>
                </a:solidFill>
              </a:rPr>
              <a:t>./test.sh</a:t>
            </a:r>
            <a:endParaRPr/>
          </a:p>
          <a:p>
            <a:pPr indent="0" lvl="0" marL="91440" rtl="0" algn="l">
              <a:lnSpc>
                <a:spcPct val="90000"/>
              </a:lnSpc>
              <a:spcBef>
                <a:spcPts val="1600"/>
              </a:spcBef>
              <a:spcAft>
                <a:spcPts val="0"/>
              </a:spcAft>
              <a:buSzPts val="2000"/>
              <a:buNone/>
            </a:pPr>
            <a:r>
              <a:t/>
            </a:r>
            <a:endParaRPr/>
          </a:p>
        </p:txBody>
      </p:sp>
      <p:sp>
        <p:nvSpPr>
          <p:cNvPr id="255" name="Google Shape;255;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256" name="Google Shape;256;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What is “Shell”?</a:t>
            </a:r>
            <a:endParaRPr/>
          </a:p>
        </p:txBody>
      </p:sp>
      <p:sp>
        <p:nvSpPr>
          <p:cNvPr id="115" name="Google Shape;115;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80000"/>
              </a:lnSpc>
              <a:spcBef>
                <a:spcPts val="0"/>
              </a:spcBef>
              <a:spcAft>
                <a:spcPts val="0"/>
              </a:spcAft>
              <a:buSzPts val="2400"/>
              <a:buFont typeface="Noto Sans Symbols"/>
              <a:buChar char="❑"/>
            </a:pPr>
            <a:r>
              <a:rPr lang="en-US" sz="2400"/>
              <a:t>The “Shell” is simply </a:t>
            </a:r>
            <a:r>
              <a:rPr i="1" lang="en-US" sz="2400"/>
              <a:t>another program </a:t>
            </a:r>
            <a:r>
              <a:rPr lang="en-US" sz="2400"/>
              <a:t>which provides a basic human-OS interface. </a:t>
            </a:r>
            <a:endParaRPr sz="2400"/>
          </a:p>
          <a:p>
            <a:pPr indent="-182880" lvl="1" marL="384048" rtl="0" algn="l">
              <a:lnSpc>
                <a:spcPct val="80000"/>
              </a:lnSpc>
              <a:spcBef>
                <a:spcPts val="400"/>
              </a:spcBef>
              <a:spcAft>
                <a:spcPts val="0"/>
              </a:spcAft>
              <a:buSzPts val="2000"/>
              <a:buFont typeface="Noto Sans Symbols"/>
              <a:buChar char="❑"/>
            </a:pPr>
            <a:r>
              <a:rPr lang="en-US" sz="2000"/>
              <a:t>It is a command interpreter</a:t>
            </a:r>
            <a:endParaRPr/>
          </a:p>
          <a:p>
            <a:pPr indent="-182880" lvl="2" marL="566928" rtl="0" algn="l">
              <a:lnSpc>
                <a:spcPct val="80000"/>
              </a:lnSpc>
              <a:spcBef>
                <a:spcPts val="600"/>
              </a:spcBef>
              <a:spcAft>
                <a:spcPts val="0"/>
              </a:spcAft>
              <a:buSzPts val="1800"/>
              <a:buFont typeface="Noto Sans Symbols"/>
              <a:buChar char="❑"/>
            </a:pPr>
            <a:r>
              <a:rPr lang="en-US" sz="1800"/>
              <a:t>Built on top of the kernel</a:t>
            </a:r>
            <a:endParaRPr/>
          </a:p>
          <a:p>
            <a:pPr indent="-182880" lvl="2" marL="566928" rtl="0" algn="l">
              <a:lnSpc>
                <a:spcPct val="80000"/>
              </a:lnSpc>
              <a:spcBef>
                <a:spcPts val="600"/>
              </a:spcBef>
              <a:spcAft>
                <a:spcPts val="0"/>
              </a:spcAft>
              <a:buSzPts val="1800"/>
              <a:buFont typeface="Noto Sans Symbols"/>
              <a:buChar char="❑"/>
            </a:pPr>
            <a:r>
              <a:rPr lang="en-US" sz="1800"/>
              <a:t>Enables users to run services provided by the UNIX/Linux OS</a:t>
            </a:r>
            <a:endParaRPr/>
          </a:p>
          <a:p>
            <a:pPr indent="-182880" lvl="1" marL="384048" rtl="0" algn="l">
              <a:lnSpc>
                <a:spcPct val="80000"/>
              </a:lnSpc>
              <a:spcBef>
                <a:spcPts val="600"/>
              </a:spcBef>
              <a:spcAft>
                <a:spcPts val="0"/>
              </a:spcAft>
              <a:buSzPts val="2000"/>
              <a:buFont typeface="Noto Sans Symbols"/>
              <a:buChar char="❑"/>
            </a:pPr>
            <a:r>
              <a:rPr lang="en-US" sz="2000"/>
              <a:t>In its simplest form, a series of commands in a file is a shell program that saves having to retype commands to perform common tasks.</a:t>
            </a:r>
            <a:endParaRPr sz="2400"/>
          </a:p>
          <a:p>
            <a:pPr indent="-152400" lvl="0" marL="91440" rtl="0" algn="l">
              <a:lnSpc>
                <a:spcPct val="80000"/>
              </a:lnSpc>
              <a:spcBef>
                <a:spcPts val="1600"/>
              </a:spcBef>
              <a:spcAft>
                <a:spcPts val="0"/>
              </a:spcAft>
              <a:buSzPts val="2400"/>
              <a:buFont typeface="Noto Sans Symbols"/>
              <a:buChar char="❑"/>
            </a:pPr>
            <a:r>
              <a:rPr lang="en-US" sz="2400"/>
              <a:t>How to know what shell you use</a:t>
            </a:r>
            <a:endParaRPr/>
          </a:p>
          <a:p>
            <a:pPr indent="-182880" lvl="1" marL="384048" rtl="0" algn="l">
              <a:lnSpc>
                <a:spcPct val="80000"/>
              </a:lnSpc>
              <a:spcBef>
                <a:spcPts val="400"/>
              </a:spcBef>
              <a:spcAft>
                <a:spcPts val="0"/>
              </a:spcAft>
              <a:buSzPts val="2000"/>
              <a:buFont typeface="Noto Sans Symbols"/>
              <a:buChar char="❑"/>
            </a:pPr>
            <a:r>
              <a:rPr lang="en-US" sz="2000"/>
              <a:t> 	</a:t>
            </a:r>
            <a:r>
              <a:rPr lang="en-US" sz="2000">
                <a:latin typeface="Courier"/>
                <a:ea typeface="Courier"/>
                <a:cs typeface="Courier"/>
                <a:sym typeface="Courier"/>
              </a:rPr>
              <a:t>echo $</a:t>
            </a:r>
            <a:r>
              <a:rPr lang="en-US" sz="2000">
                <a:solidFill>
                  <a:srgbClr val="FF0000"/>
                </a:solidFill>
                <a:latin typeface="Courier"/>
                <a:ea typeface="Courier"/>
                <a:cs typeface="Courier"/>
                <a:sym typeface="Courier"/>
              </a:rPr>
              <a:t>SHELL</a:t>
            </a:r>
            <a:endParaRPr/>
          </a:p>
          <a:p>
            <a:pPr indent="-68579" lvl="1" marL="384048" rtl="0" algn="l">
              <a:lnSpc>
                <a:spcPct val="90000"/>
              </a:lnSpc>
              <a:spcBef>
                <a:spcPts val="600"/>
              </a:spcBef>
              <a:spcAft>
                <a:spcPts val="0"/>
              </a:spcAft>
              <a:buSzPts val="1800"/>
              <a:buFont typeface="Noto Sans Symbols"/>
              <a:buNone/>
            </a:pPr>
            <a:r>
              <a:t/>
            </a:r>
            <a:endParaRPr/>
          </a:p>
        </p:txBody>
      </p:sp>
      <p:sp>
        <p:nvSpPr>
          <p:cNvPr id="116" name="Google Shape;116;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117" name="Google Shape;117;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My First Shell Script</a:t>
            </a:r>
            <a:endParaRPr/>
          </a:p>
        </p:txBody>
      </p:sp>
      <p:sp>
        <p:nvSpPr>
          <p:cNvPr id="263" name="Google Shape;263;p20"/>
          <p:cNvSpPr txBox="1"/>
          <p:nvPr>
            <p:ph idx="1" type="body"/>
          </p:nvPr>
        </p:nvSpPr>
        <p:spPr>
          <a:xfrm>
            <a:off x="838200" y="1737360"/>
            <a:ext cx="10515600" cy="4586167"/>
          </a:xfrm>
          <a:prstGeom prst="rect">
            <a:avLst/>
          </a:prstGeom>
          <a:noFill/>
          <a:ln>
            <a:noFill/>
          </a:ln>
        </p:spPr>
        <p:txBody>
          <a:bodyPr anchorCtr="0" anchor="t" bIns="45700" lIns="0" spcFirstLastPara="1" rIns="0" wrap="square" tIns="45700">
            <a:normAutofit/>
          </a:bodyPr>
          <a:lstStyle/>
          <a:p>
            <a:pPr indent="-91440" lvl="0" marL="91440" rtl="0" algn="l">
              <a:lnSpc>
                <a:spcPct val="80000"/>
              </a:lnSpc>
              <a:spcBef>
                <a:spcPts val="0"/>
              </a:spcBef>
              <a:spcAft>
                <a:spcPts val="0"/>
              </a:spcAft>
              <a:buSzPts val="1600"/>
              <a:buNone/>
            </a:pPr>
            <a:r>
              <a:rPr b="1" lang="en-US" sz="1600">
                <a:latin typeface="Times New Roman"/>
                <a:ea typeface="Times New Roman"/>
                <a:cs typeface="Times New Roman"/>
                <a:sym typeface="Times New Roman"/>
              </a:rPr>
              <a:t>	  #! /bin/bash</a:t>
            </a:r>
            <a:endParaRPr sz="1600">
              <a:latin typeface="Times New Roman"/>
              <a:ea typeface="Times New Roman"/>
              <a:cs typeface="Times New Roman"/>
              <a:sym typeface="Times New Roman"/>
            </a:endParaRPr>
          </a:p>
          <a:p>
            <a:pPr indent="-91440" lvl="0" marL="91440" rtl="0" algn="l">
              <a:lnSpc>
                <a:spcPct val="80000"/>
              </a:lnSpc>
              <a:spcBef>
                <a:spcPts val="1400"/>
              </a:spcBef>
              <a:spcAft>
                <a:spcPts val="0"/>
              </a:spcAft>
              <a:buSzPts val="1600"/>
              <a:buNone/>
            </a:pPr>
            <a:r>
              <a:rPr lang="en-US" sz="1600">
                <a:latin typeface="Times New Roman"/>
                <a:ea typeface="Times New Roman"/>
                <a:cs typeface="Times New Roman"/>
                <a:sym typeface="Times New Roman"/>
              </a:rPr>
              <a:t>   # The first example of a shell script</a:t>
            </a:r>
            <a:endParaRPr/>
          </a:p>
          <a:p>
            <a:pPr indent="-91440" lvl="0" marL="91440" rtl="0" algn="l">
              <a:lnSpc>
                <a:spcPct val="80000"/>
              </a:lnSpc>
              <a:spcBef>
                <a:spcPts val="1400"/>
              </a:spcBef>
              <a:spcAft>
                <a:spcPts val="0"/>
              </a:spcAft>
              <a:buSzPts val="1600"/>
              <a:buNone/>
            </a:pPr>
            <a:r>
              <a:rPr b="1" lang="en-US" sz="1600">
                <a:latin typeface="Times New Roman"/>
                <a:ea typeface="Times New Roman"/>
                <a:cs typeface="Times New Roman"/>
                <a:sym typeface="Times New Roman"/>
              </a:rPr>
              <a:t>	</a:t>
            </a:r>
            <a:r>
              <a:rPr b="1" lang="en-US" sz="1600">
                <a:solidFill>
                  <a:srgbClr val="FF0000"/>
                </a:solidFill>
                <a:latin typeface="Times New Roman"/>
                <a:ea typeface="Times New Roman"/>
                <a:cs typeface="Times New Roman"/>
                <a:sym typeface="Times New Roman"/>
              </a:rPr>
              <a:t> </a:t>
            </a:r>
            <a:r>
              <a:rPr lang="en-US" sz="1600">
                <a:solidFill>
                  <a:srgbClr val="FF0000"/>
                </a:solidFill>
                <a:latin typeface="Times New Roman"/>
                <a:ea typeface="Times New Roman"/>
                <a:cs typeface="Times New Roman"/>
                <a:sym typeface="Times New Roman"/>
              </a:rPr>
              <a:t>directory=`</a:t>
            </a:r>
            <a:r>
              <a:rPr lang="en-US" sz="1800">
                <a:solidFill>
                  <a:srgbClr val="FF0000"/>
                </a:solidFill>
                <a:latin typeface="Times New Roman"/>
                <a:ea typeface="Times New Roman"/>
                <a:cs typeface="Times New Roman"/>
                <a:sym typeface="Times New Roman"/>
              </a:rPr>
              <a:t>pwd</a:t>
            </a:r>
            <a:r>
              <a:rPr lang="en-US" sz="1600">
                <a:solidFill>
                  <a:srgbClr val="FF0000"/>
                </a:solidFill>
                <a:latin typeface="Times New Roman"/>
                <a:ea typeface="Times New Roman"/>
                <a:cs typeface="Times New Roman"/>
                <a:sym typeface="Times New Roman"/>
              </a:rPr>
              <a:t>`</a:t>
            </a:r>
            <a:endParaRPr/>
          </a:p>
          <a:p>
            <a:pPr indent="-182880" lvl="1" marL="384048" rtl="0" algn="l">
              <a:lnSpc>
                <a:spcPct val="80000"/>
              </a:lnSpc>
              <a:spcBef>
                <a:spcPts val="400"/>
              </a:spcBef>
              <a:spcAft>
                <a:spcPts val="0"/>
              </a:spcAft>
              <a:buSzPts val="1600"/>
              <a:buNone/>
            </a:pPr>
            <a:r>
              <a:rPr lang="en-US" sz="1600">
                <a:latin typeface="Times New Roman"/>
                <a:ea typeface="Times New Roman"/>
                <a:cs typeface="Times New Roman"/>
                <a:sym typeface="Times New Roman"/>
              </a:rPr>
              <a:t>echo Hello World!</a:t>
            </a:r>
            <a:endParaRPr/>
          </a:p>
          <a:p>
            <a:pPr indent="-182880" lvl="1" marL="384048" rtl="0" algn="l">
              <a:lnSpc>
                <a:spcPct val="80000"/>
              </a:lnSpc>
              <a:spcBef>
                <a:spcPts val="600"/>
              </a:spcBef>
              <a:spcAft>
                <a:spcPts val="0"/>
              </a:spcAft>
              <a:buSzPts val="1600"/>
              <a:buNone/>
            </a:pPr>
            <a:r>
              <a:rPr lang="en-US" sz="1600">
                <a:latin typeface="Times New Roman"/>
                <a:ea typeface="Times New Roman"/>
                <a:cs typeface="Times New Roman"/>
                <a:sym typeface="Times New Roman"/>
              </a:rPr>
              <a:t>echo The date today is `date`</a:t>
            </a:r>
            <a:endParaRPr/>
          </a:p>
          <a:p>
            <a:pPr indent="-182880" lvl="1" marL="384048" rtl="0" algn="l">
              <a:lnSpc>
                <a:spcPct val="80000"/>
              </a:lnSpc>
              <a:spcBef>
                <a:spcPts val="600"/>
              </a:spcBef>
              <a:spcAft>
                <a:spcPts val="0"/>
              </a:spcAft>
              <a:buSzPts val="1600"/>
              <a:buNone/>
            </a:pPr>
            <a:r>
              <a:rPr lang="en-US" sz="1600">
                <a:latin typeface="Times New Roman"/>
                <a:ea typeface="Times New Roman"/>
                <a:cs typeface="Times New Roman"/>
                <a:sym typeface="Times New Roman"/>
              </a:rPr>
              <a:t>echo The current directory is $directory</a:t>
            </a:r>
            <a:endParaRPr/>
          </a:p>
          <a:p>
            <a:pPr indent="-91440" lvl="0" marL="91440" rtl="0" algn="l">
              <a:lnSpc>
                <a:spcPct val="80000"/>
              </a:lnSpc>
              <a:spcBef>
                <a:spcPts val="1040"/>
              </a:spcBef>
              <a:spcAft>
                <a:spcPts val="0"/>
              </a:spcAft>
              <a:buSzPts val="1600"/>
              <a:buNone/>
            </a:pPr>
            <a:r>
              <a:rPr lang="en-US" sz="1600">
                <a:latin typeface="Times New Roman"/>
                <a:ea typeface="Times New Roman"/>
                <a:cs typeface="Times New Roman"/>
                <a:sym typeface="Times New Roman"/>
              </a:rPr>
              <a:t>$ chmod +x myfirstscript.sh</a:t>
            </a:r>
            <a:endParaRPr/>
          </a:p>
          <a:p>
            <a:pPr indent="-91440" lvl="0" marL="91440" rtl="0" algn="l">
              <a:lnSpc>
                <a:spcPct val="80000"/>
              </a:lnSpc>
              <a:spcBef>
                <a:spcPts val="840"/>
              </a:spcBef>
              <a:spcAft>
                <a:spcPts val="0"/>
              </a:spcAft>
              <a:buSzPts val="1600"/>
              <a:buNone/>
            </a:pPr>
            <a:r>
              <a:rPr lang="en-US" sz="1600">
                <a:latin typeface="Times New Roman"/>
                <a:ea typeface="Times New Roman"/>
                <a:cs typeface="Times New Roman"/>
                <a:sym typeface="Times New Roman"/>
              </a:rPr>
              <a:t>$ ./myfirstscript.sh</a:t>
            </a:r>
            <a:endParaRPr/>
          </a:p>
          <a:p>
            <a:pPr indent="-91440" lvl="0" marL="91440" rtl="0" algn="l">
              <a:lnSpc>
                <a:spcPct val="80000"/>
              </a:lnSpc>
              <a:spcBef>
                <a:spcPts val="840"/>
              </a:spcBef>
              <a:spcAft>
                <a:spcPts val="0"/>
              </a:spcAft>
              <a:buSzPts val="1600"/>
              <a:buNone/>
            </a:pPr>
            <a:r>
              <a:rPr lang="en-US" sz="1600">
                <a:latin typeface="Times New Roman"/>
                <a:ea typeface="Times New Roman"/>
                <a:cs typeface="Times New Roman"/>
                <a:sym typeface="Times New Roman"/>
              </a:rPr>
              <a:t>   Hello World!</a:t>
            </a:r>
            <a:endParaRPr/>
          </a:p>
          <a:p>
            <a:pPr indent="-91440" lvl="0" marL="91440" rtl="0" algn="l">
              <a:lnSpc>
                <a:spcPct val="80000"/>
              </a:lnSpc>
              <a:spcBef>
                <a:spcPts val="840"/>
              </a:spcBef>
              <a:spcAft>
                <a:spcPts val="0"/>
              </a:spcAft>
              <a:buSzPts val="1600"/>
              <a:buNone/>
            </a:pPr>
            <a:r>
              <a:rPr lang="en-US" sz="1600">
                <a:latin typeface="Times New Roman"/>
                <a:ea typeface="Times New Roman"/>
                <a:cs typeface="Times New Roman"/>
                <a:sym typeface="Times New Roman"/>
              </a:rPr>
              <a:t>   The date today is Mon Mar 8 15:20:09 EST 2010</a:t>
            </a:r>
            <a:endParaRPr/>
          </a:p>
          <a:p>
            <a:pPr indent="-91440" lvl="0" marL="91440" rtl="0" algn="l">
              <a:lnSpc>
                <a:spcPct val="80000"/>
              </a:lnSpc>
              <a:spcBef>
                <a:spcPts val="840"/>
              </a:spcBef>
              <a:spcAft>
                <a:spcPts val="0"/>
              </a:spcAft>
              <a:buSzPts val="1600"/>
              <a:buNone/>
            </a:pPr>
            <a:r>
              <a:rPr lang="en-US" sz="1600">
                <a:latin typeface="Times New Roman"/>
                <a:ea typeface="Times New Roman"/>
                <a:cs typeface="Times New Roman"/>
                <a:sym typeface="Times New Roman"/>
              </a:rPr>
              <a:t>   The current directory is /netscr/shubin/test</a:t>
            </a:r>
            <a:endParaRPr/>
          </a:p>
          <a:p>
            <a:pPr indent="0" lvl="0" marL="91440" rtl="0" algn="l">
              <a:lnSpc>
                <a:spcPct val="90000"/>
              </a:lnSpc>
              <a:spcBef>
                <a:spcPts val="1400"/>
              </a:spcBef>
              <a:spcAft>
                <a:spcPts val="0"/>
              </a:spcAft>
              <a:buSzPts val="1600"/>
              <a:buNone/>
            </a:pPr>
            <a:r>
              <a:t/>
            </a:r>
            <a:endParaRPr sz="1600">
              <a:latin typeface="Times New Roman"/>
              <a:ea typeface="Times New Roman"/>
              <a:cs typeface="Times New Roman"/>
              <a:sym typeface="Times New Roman"/>
            </a:endParaRPr>
          </a:p>
        </p:txBody>
      </p:sp>
      <p:sp>
        <p:nvSpPr>
          <p:cNvPr id="264" name="Google Shape;264;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265" name="Google Shape;265;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User Input</a:t>
            </a:r>
            <a:endParaRPr/>
          </a:p>
        </p:txBody>
      </p:sp>
      <p:sp>
        <p:nvSpPr>
          <p:cNvPr id="271" name="Google Shape;271;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As shown on the hello script input from the standard input location is done via the read command.</a:t>
            </a:r>
            <a:endParaRPr sz="2400">
              <a:solidFill>
                <a:srgbClr val="FF3300"/>
              </a:solidFill>
            </a:endParaRPr>
          </a:p>
          <a:p>
            <a:pPr indent="-152400" lvl="0" marL="91440" rtl="0" algn="l">
              <a:lnSpc>
                <a:spcPct val="90000"/>
              </a:lnSpc>
              <a:spcBef>
                <a:spcPts val="1400"/>
              </a:spcBef>
              <a:spcAft>
                <a:spcPts val="0"/>
              </a:spcAft>
              <a:buSzPts val="2400"/>
              <a:buChar char=" "/>
            </a:pPr>
            <a:r>
              <a:rPr lang="en-US" sz="2400"/>
              <a:t>Example</a:t>
            </a:r>
            <a:endParaRPr/>
          </a:p>
          <a:p>
            <a:pPr indent="-182880" lvl="1" marL="384048" rtl="0" algn="l">
              <a:lnSpc>
                <a:spcPct val="90000"/>
              </a:lnSpc>
              <a:spcBef>
                <a:spcPts val="400"/>
              </a:spcBef>
              <a:spcAft>
                <a:spcPts val="0"/>
              </a:spcAft>
              <a:buSzPts val="2000"/>
              <a:buNone/>
            </a:pPr>
            <a:r>
              <a:rPr lang="en-US" sz="2000">
                <a:latin typeface="Courier"/>
                <a:ea typeface="Courier"/>
                <a:cs typeface="Courier"/>
                <a:sym typeface="Courier"/>
              </a:rPr>
              <a:t>echo "Please enter three filenames:”</a:t>
            </a:r>
            <a:endParaRPr/>
          </a:p>
          <a:p>
            <a:pPr indent="-182880" lvl="1" marL="384048" rtl="0" algn="l">
              <a:lnSpc>
                <a:spcPct val="90000"/>
              </a:lnSpc>
              <a:spcBef>
                <a:spcPts val="600"/>
              </a:spcBef>
              <a:spcAft>
                <a:spcPts val="0"/>
              </a:spcAft>
              <a:buSzPts val="2000"/>
              <a:buNone/>
            </a:pPr>
            <a:r>
              <a:rPr b="1" lang="en-US" sz="2000">
                <a:solidFill>
                  <a:srgbClr val="FF0000"/>
                </a:solidFill>
                <a:latin typeface="Courier"/>
                <a:ea typeface="Courier"/>
                <a:cs typeface="Courier"/>
                <a:sym typeface="Courier"/>
              </a:rPr>
              <a:t>read</a:t>
            </a:r>
            <a:r>
              <a:rPr lang="en-US" sz="2000">
                <a:latin typeface="Courier"/>
                <a:ea typeface="Courier"/>
                <a:cs typeface="Courier"/>
                <a:sym typeface="Courier"/>
              </a:rPr>
              <a:t>  filea fileb filec  </a:t>
            </a:r>
            <a:endParaRPr/>
          </a:p>
          <a:p>
            <a:pPr indent="-182880" lvl="1" marL="384048" rtl="0" algn="l">
              <a:lnSpc>
                <a:spcPct val="90000"/>
              </a:lnSpc>
              <a:spcBef>
                <a:spcPts val="600"/>
              </a:spcBef>
              <a:spcAft>
                <a:spcPts val="0"/>
              </a:spcAft>
              <a:buSzPts val="2000"/>
              <a:buNone/>
            </a:pPr>
            <a:r>
              <a:rPr lang="en-US" sz="2000">
                <a:latin typeface="Courier"/>
                <a:ea typeface="Courier"/>
                <a:cs typeface="Courier"/>
                <a:sym typeface="Courier"/>
              </a:rPr>
              <a:t>echo “These files are used:$filea  $fileb  $filec”</a:t>
            </a:r>
            <a:endParaRPr/>
          </a:p>
          <a:p>
            <a:pPr indent="-152400" lvl="0" marL="91440" rtl="0" algn="l">
              <a:lnSpc>
                <a:spcPct val="90000"/>
              </a:lnSpc>
              <a:spcBef>
                <a:spcPts val="1600"/>
              </a:spcBef>
              <a:spcAft>
                <a:spcPts val="0"/>
              </a:spcAft>
              <a:buSzPts val="2400"/>
              <a:buChar char=" "/>
            </a:pPr>
            <a:r>
              <a:rPr lang="en-US" sz="2400"/>
              <a:t>Each read statement reads an entire line. In the above example if there are less than 3 items in the response the trailing(losing) variables will be set to blank ‘ ‘.</a:t>
            </a:r>
            <a:endParaRPr/>
          </a:p>
          <a:p>
            <a:pPr indent="-152400" lvl="0" marL="91440" rtl="0" algn="l">
              <a:lnSpc>
                <a:spcPct val="90000"/>
              </a:lnSpc>
              <a:spcBef>
                <a:spcPts val="1400"/>
              </a:spcBef>
              <a:spcAft>
                <a:spcPts val="0"/>
              </a:spcAft>
              <a:buSzPts val="2400"/>
              <a:buChar char=" "/>
            </a:pPr>
            <a:r>
              <a:rPr lang="en-US" sz="2400"/>
              <a:t>Three items are separated by one space.</a:t>
            </a:r>
            <a:endParaRPr/>
          </a:p>
          <a:p>
            <a:pPr indent="0" lvl="0" marL="91440" rtl="0" algn="l">
              <a:lnSpc>
                <a:spcPct val="90000"/>
              </a:lnSpc>
              <a:spcBef>
                <a:spcPts val="1400"/>
              </a:spcBef>
              <a:spcAft>
                <a:spcPts val="0"/>
              </a:spcAft>
              <a:buSzPts val="2000"/>
              <a:buNone/>
            </a:pPr>
            <a:r>
              <a:t/>
            </a:r>
            <a:endParaRPr/>
          </a:p>
        </p:txBody>
      </p:sp>
      <p:sp>
        <p:nvSpPr>
          <p:cNvPr id="272" name="Google Shape;272;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273" name="Google Shape;273;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Hello script </a:t>
            </a:r>
            <a:endParaRPr/>
          </a:p>
        </p:txBody>
      </p:sp>
      <p:sp>
        <p:nvSpPr>
          <p:cNvPr id="279" name="Google Shape;279;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The following script asks the user to enter his name and displays a personalised hello.  </a:t>
            </a:r>
            <a:endParaRPr/>
          </a:p>
          <a:p>
            <a:pPr indent="-91440" lvl="0" marL="91440" rtl="0" algn="l">
              <a:lnSpc>
                <a:spcPct val="90000"/>
              </a:lnSpc>
              <a:spcBef>
                <a:spcPts val="1400"/>
              </a:spcBef>
              <a:spcAft>
                <a:spcPts val="0"/>
              </a:spcAft>
              <a:buSzPts val="2000"/>
              <a:buNone/>
            </a:pPr>
            <a:r>
              <a:rPr lang="en-US"/>
              <a:t>	  </a:t>
            </a:r>
            <a:r>
              <a:rPr lang="en-US">
                <a:solidFill>
                  <a:srgbClr val="FF6600"/>
                </a:solidFill>
                <a:latin typeface="Courier"/>
                <a:ea typeface="Courier"/>
                <a:cs typeface="Courier"/>
                <a:sym typeface="Courier"/>
              </a:rPr>
              <a:t>#!/bin/sh </a:t>
            </a:r>
            <a:endParaRPr/>
          </a:p>
          <a:p>
            <a:pPr indent="-91440" lvl="0" marL="91440" rtl="0" algn="l">
              <a:lnSpc>
                <a:spcPct val="90000"/>
              </a:lnSpc>
              <a:spcBef>
                <a:spcPts val="1400"/>
              </a:spcBef>
              <a:spcAft>
                <a:spcPts val="0"/>
              </a:spcAft>
              <a:buSzPts val="2000"/>
              <a:buNone/>
            </a:pPr>
            <a:r>
              <a:rPr lang="en-US">
                <a:solidFill>
                  <a:srgbClr val="FF6600"/>
                </a:solidFill>
                <a:latin typeface="Courier"/>
                <a:ea typeface="Courier"/>
                <a:cs typeface="Courier"/>
                <a:sym typeface="Courier"/>
              </a:rPr>
              <a:t>   echo “Who am I talking to?” </a:t>
            </a:r>
            <a:endParaRPr/>
          </a:p>
          <a:p>
            <a:pPr indent="-91440" lvl="0" marL="91440" rtl="0" algn="l">
              <a:lnSpc>
                <a:spcPct val="90000"/>
              </a:lnSpc>
              <a:spcBef>
                <a:spcPts val="1400"/>
              </a:spcBef>
              <a:spcAft>
                <a:spcPts val="0"/>
              </a:spcAft>
              <a:buSzPts val="2000"/>
              <a:buNone/>
            </a:pPr>
            <a:r>
              <a:rPr lang="en-US">
                <a:solidFill>
                  <a:srgbClr val="FF6600"/>
                </a:solidFill>
                <a:latin typeface="Courier"/>
                <a:ea typeface="Courier"/>
                <a:cs typeface="Courier"/>
                <a:sym typeface="Courier"/>
              </a:rPr>
              <a:t>   read user_name</a:t>
            </a:r>
            <a:endParaRPr>
              <a:solidFill>
                <a:srgbClr val="FF6600"/>
              </a:solidFill>
              <a:latin typeface="Courier"/>
              <a:ea typeface="Courier"/>
              <a:cs typeface="Courier"/>
              <a:sym typeface="Courier"/>
            </a:endParaRPr>
          </a:p>
          <a:p>
            <a:pPr indent="-91440" lvl="0" marL="91440" rtl="0" algn="l">
              <a:lnSpc>
                <a:spcPct val="90000"/>
              </a:lnSpc>
              <a:spcBef>
                <a:spcPts val="1400"/>
              </a:spcBef>
              <a:spcAft>
                <a:spcPts val="0"/>
              </a:spcAft>
              <a:buSzPts val="2000"/>
              <a:buNone/>
            </a:pPr>
            <a:r>
              <a:rPr lang="en-US">
                <a:solidFill>
                  <a:srgbClr val="FF6600"/>
                </a:solidFill>
                <a:latin typeface="Courier"/>
                <a:ea typeface="Courier"/>
                <a:cs typeface="Courier"/>
                <a:sym typeface="Courier"/>
              </a:rPr>
              <a:t>   echo “Hello $user_name”</a:t>
            </a:r>
            <a:r>
              <a:rPr lang="en-US">
                <a:latin typeface="Courier"/>
                <a:ea typeface="Courier"/>
                <a:cs typeface="Courier"/>
                <a:sym typeface="Courier"/>
              </a:rPr>
              <a:t> </a:t>
            </a:r>
            <a:endParaRPr/>
          </a:p>
          <a:p>
            <a:pPr indent="0" lvl="0" marL="91440" rtl="0" algn="l">
              <a:lnSpc>
                <a:spcPct val="90000"/>
              </a:lnSpc>
              <a:spcBef>
                <a:spcPts val="1400"/>
              </a:spcBef>
              <a:spcAft>
                <a:spcPts val="0"/>
              </a:spcAft>
              <a:buSzPts val="2000"/>
              <a:buNone/>
            </a:pPr>
            <a:r>
              <a:t/>
            </a:r>
            <a:endParaRPr/>
          </a:p>
        </p:txBody>
      </p:sp>
      <p:sp>
        <p:nvSpPr>
          <p:cNvPr id="280" name="Google Shape;280;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281" name="Google Shape;281;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More with Inputs</a:t>
            </a:r>
            <a:endParaRPr/>
          </a:p>
        </p:txBody>
      </p:sp>
      <p:sp>
        <p:nvSpPr>
          <p:cNvPr id="287" name="Google Shape;287;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Courier New"/>
              <a:buChar char="o"/>
            </a:pPr>
            <a:r>
              <a:rPr lang="en-US"/>
              <a:t>You can alter the behavior of </a:t>
            </a:r>
            <a:r>
              <a:rPr b="1" lang="en-US"/>
              <a:t>read</a:t>
            </a:r>
            <a:r>
              <a:rPr lang="en-US"/>
              <a:t> with a variety of command line options. </a:t>
            </a:r>
            <a:endParaRPr/>
          </a:p>
          <a:p>
            <a:pPr indent="-127000" lvl="0" marL="91440" rtl="0" algn="l">
              <a:lnSpc>
                <a:spcPct val="90000"/>
              </a:lnSpc>
              <a:spcBef>
                <a:spcPts val="1400"/>
              </a:spcBef>
              <a:spcAft>
                <a:spcPts val="0"/>
              </a:spcAft>
              <a:buSzPts val="2000"/>
              <a:buFont typeface="Courier New"/>
              <a:buChar char="o"/>
            </a:pPr>
            <a:r>
              <a:rPr lang="en-US"/>
              <a:t>Two commonly used options however are </a:t>
            </a:r>
            <a:r>
              <a:rPr b="1" lang="en-US"/>
              <a:t>-p</a:t>
            </a:r>
            <a:r>
              <a:rPr lang="en-US"/>
              <a:t> which allows you to specify a prompt and </a:t>
            </a:r>
            <a:r>
              <a:rPr b="1" lang="en-US"/>
              <a:t>-s</a:t>
            </a:r>
            <a:r>
              <a:rPr lang="en-US"/>
              <a:t> which makes the input silent. </a:t>
            </a:r>
            <a:endParaRPr/>
          </a:p>
          <a:p>
            <a:pPr indent="-127000" lvl="0" marL="91440" rtl="0" algn="l">
              <a:lnSpc>
                <a:spcPct val="90000"/>
              </a:lnSpc>
              <a:spcBef>
                <a:spcPts val="1400"/>
              </a:spcBef>
              <a:spcAft>
                <a:spcPts val="0"/>
              </a:spcAft>
              <a:buSzPts val="2000"/>
              <a:buFont typeface="Courier New"/>
              <a:buChar char="o"/>
            </a:pPr>
            <a:r>
              <a:rPr lang="en-US"/>
              <a:t>This can make it easy to ask for a username and password combination like the example below:</a:t>
            </a:r>
            <a:endParaRPr/>
          </a:p>
        </p:txBody>
      </p:sp>
      <p:sp>
        <p:nvSpPr>
          <p:cNvPr id="288" name="Google Shape;288;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289" name="Google Shape;289;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0" name="Google Shape;290;p23"/>
          <p:cNvPicPr preferRelativeResize="0"/>
          <p:nvPr/>
        </p:nvPicPr>
        <p:blipFill rotWithShape="1">
          <a:blip r:embed="rId3">
            <a:alphaModFix/>
          </a:blip>
          <a:srcRect b="0" l="0" r="0" t="0"/>
          <a:stretch/>
        </p:blipFill>
        <p:spPr>
          <a:xfrm>
            <a:off x="2153720" y="3421240"/>
            <a:ext cx="7391400" cy="2743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Arithmetic operations</a:t>
            </a:r>
            <a:endParaRPr/>
          </a:p>
        </p:txBody>
      </p:sp>
      <p:sp>
        <p:nvSpPr>
          <p:cNvPr id="296" name="Google Shape;296;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297" name="Google Shape;297;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8" name="Google Shape;298;p24"/>
          <p:cNvSpPr txBox="1"/>
          <p:nvPr>
            <p:ph idx="1" type="body"/>
          </p:nvPr>
        </p:nvSpPr>
        <p:spPr>
          <a:xfrm>
            <a:off x="1097280" y="1810705"/>
            <a:ext cx="8313848" cy="4093428"/>
          </a:xfrm>
          <a:prstGeom prst="rect">
            <a:avLst/>
          </a:prstGeom>
          <a:solidFill>
            <a:srgbClr val="F5F5F5"/>
          </a:solidFill>
          <a:ln>
            <a:noFill/>
          </a:ln>
        </p:spPr>
        <p:txBody>
          <a:bodyPr anchorCtr="0" anchor="ctr" bIns="45700" lIns="63475" spcFirstLastPara="1" rIns="91425" wrap="square" tIns="45700">
            <a:spAutoFit/>
          </a:bodyPr>
          <a:lstStyle/>
          <a:p>
            <a:pPr indent="0" lvl="0" marL="0" marR="0" rtl="0" algn="l">
              <a:lnSpc>
                <a:spcPct val="100000"/>
              </a:lnSpc>
              <a:spcBef>
                <a:spcPts val="0"/>
              </a:spcBef>
              <a:spcAft>
                <a:spcPts val="0"/>
              </a:spcAft>
              <a:buClr>
                <a:srgbClr val="3F3F3F"/>
              </a:buClr>
              <a:buSzPts val="1800"/>
              <a:buFont typeface="Calibri"/>
              <a:buNone/>
            </a:pPr>
            <a:r>
              <a:t/>
            </a:r>
            <a:endParaRPr b="0" i="0" sz="1800" u="none" cap="none" strike="noStrike">
              <a:solidFill>
                <a:schemeClr val="dk1"/>
              </a:solidFill>
              <a:latin typeface="Arial"/>
              <a:ea typeface="Arial"/>
              <a:cs typeface="Arial"/>
              <a:sym typeface="Arial"/>
            </a:endParaRPr>
          </a:p>
          <a:p>
            <a:pPr indent="-177800" lvl="0" marL="91440" rtl="0" algn="l">
              <a:lnSpc>
                <a:spcPct val="100000"/>
              </a:lnSpc>
              <a:spcBef>
                <a:spcPts val="0"/>
              </a:spcBef>
              <a:spcAft>
                <a:spcPts val="0"/>
              </a:spcAft>
              <a:buClr>
                <a:srgbClr val="333333"/>
              </a:buClr>
              <a:buSzPts val="2800"/>
              <a:buFont typeface="Noto Sans Symbols"/>
              <a:buChar char="❑"/>
            </a:pPr>
            <a:r>
              <a:rPr b="1" i="0" lang="en-US" sz="2800" u="none" cap="none" strike="noStrike">
                <a:solidFill>
                  <a:srgbClr val="333333"/>
                </a:solidFill>
                <a:latin typeface="Times New Roman"/>
                <a:ea typeface="Times New Roman"/>
                <a:cs typeface="Times New Roman"/>
                <a:sym typeface="Times New Roman"/>
              </a:rPr>
              <a:t>let expression -&gt; let a=2+3</a:t>
            </a:r>
            <a:endParaRPr/>
          </a:p>
          <a:p>
            <a:pPr indent="0" lvl="1" marL="0" marR="0" rtl="0" algn="l">
              <a:lnSpc>
                <a:spcPct val="100000"/>
              </a:lnSpc>
              <a:spcBef>
                <a:spcPts val="0"/>
              </a:spcBef>
              <a:spcAft>
                <a:spcPts val="0"/>
              </a:spcAft>
              <a:buClr>
                <a:srgbClr val="333333"/>
              </a:buClr>
              <a:buSzPts val="2800"/>
              <a:buNone/>
            </a:pPr>
            <a:r>
              <a:rPr b="0" i="0" lang="en-US" sz="2800" u="none" cap="none" strike="noStrike">
                <a:solidFill>
                  <a:srgbClr val="333333"/>
                </a:solidFill>
                <a:latin typeface="Times New Roman"/>
                <a:ea typeface="Times New Roman"/>
                <a:cs typeface="Times New Roman"/>
                <a:sym typeface="Times New Roman"/>
              </a:rPr>
              <a:t>Make a variable equal to an expression.</a:t>
            </a:r>
            <a:endParaRPr/>
          </a:p>
          <a:p>
            <a:pPr indent="-177800" lvl="0" marL="91440" rtl="0" algn="l">
              <a:lnSpc>
                <a:spcPct val="100000"/>
              </a:lnSpc>
              <a:spcBef>
                <a:spcPts val="0"/>
              </a:spcBef>
              <a:spcAft>
                <a:spcPts val="0"/>
              </a:spcAft>
              <a:buClr>
                <a:srgbClr val="333333"/>
              </a:buClr>
              <a:buSzPts val="2800"/>
              <a:buFont typeface="Noto Sans Symbols"/>
              <a:buChar char="❑"/>
            </a:pPr>
            <a:r>
              <a:rPr b="1" i="0" lang="en-US" sz="2800" u="none" cap="none" strike="noStrike">
                <a:solidFill>
                  <a:srgbClr val="333333"/>
                </a:solidFill>
                <a:latin typeface="Times New Roman"/>
                <a:ea typeface="Times New Roman"/>
                <a:cs typeface="Times New Roman"/>
                <a:sym typeface="Times New Roman"/>
              </a:rPr>
              <a:t>expr expression</a:t>
            </a:r>
            <a:endParaRPr/>
          </a:p>
          <a:p>
            <a:pPr indent="0" lvl="1" marL="0" marR="0" rtl="0" algn="l">
              <a:lnSpc>
                <a:spcPct val="100000"/>
              </a:lnSpc>
              <a:spcBef>
                <a:spcPts val="0"/>
              </a:spcBef>
              <a:spcAft>
                <a:spcPts val="0"/>
              </a:spcAft>
              <a:buClr>
                <a:srgbClr val="333333"/>
              </a:buClr>
              <a:buSzPts val="2800"/>
              <a:buNone/>
            </a:pPr>
            <a:r>
              <a:rPr b="0" i="0" lang="en-US" sz="2800" u="none" cap="none" strike="noStrike">
                <a:solidFill>
                  <a:srgbClr val="333333"/>
                </a:solidFill>
                <a:latin typeface="Times New Roman"/>
                <a:ea typeface="Times New Roman"/>
                <a:cs typeface="Times New Roman"/>
                <a:sym typeface="Times New Roman"/>
              </a:rPr>
              <a:t>print out the result of the expression.</a:t>
            </a:r>
            <a:endParaRPr/>
          </a:p>
          <a:p>
            <a:pPr indent="-177800" lvl="0" marL="91440" rtl="0" algn="l">
              <a:lnSpc>
                <a:spcPct val="100000"/>
              </a:lnSpc>
              <a:spcBef>
                <a:spcPts val="0"/>
              </a:spcBef>
              <a:spcAft>
                <a:spcPts val="0"/>
              </a:spcAft>
              <a:buClr>
                <a:srgbClr val="333333"/>
              </a:buClr>
              <a:buSzPts val="2800"/>
              <a:buFont typeface="Noto Sans Symbols"/>
              <a:buChar char="❑"/>
            </a:pPr>
            <a:r>
              <a:rPr b="1" i="0" lang="en-US" sz="2800" u="none" cap="none" strike="noStrike">
                <a:solidFill>
                  <a:srgbClr val="333333"/>
                </a:solidFill>
                <a:latin typeface="Times New Roman"/>
                <a:ea typeface="Times New Roman"/>
                <a:cs typeface="Times New Roman"/>
                <a:sym typeface="Times New Roman"/>
              </a:rPr>
              <a:t>$(( expression </a:t>
            </a:r>
            <a:r>
              <a:rPr b="1" lang="en-US" sz="2800">
                <a:solidFill>
                  <a:srgbClr val="333333"/>
                </a:solidFill>
                <a:latin typeface="Times New Roman"/>
                <a:ea typeface="Times New Roman"/>
                <a:cs typeface="Times New Roman"/>
                <a:sym typeface="Times New Roman"/>
              </a:rPr>
              <a:t>)) var=$((a=2+3))r</a:t>
            </a:r>
            <a:endParaRPr b="1" i="0" sz="2800" u="none" cap="none" strike="noStrike">
              <a:solidFill>
                <a:srgbClr val="333333"/>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333333"/>
              </a:buClr>
              <a:buSzPts val="2800"/>
              <a:buNone/>
            </a:pPr>
            <a:r>
              <a:rPr b="0" i="0" lang="en-US" sz="2800" u="none" cap="none" strike="noStrike">
                <a:solidFill>
                  <a:srgbClr val="333333"/>
                </a:solidFill>
                <a:latin typeface="Times New Roman"/>
                <a:ea typeface="Times New Roman"/>
                <a:cs typeface="Times New Roman"/>
                <a:sym typeface="Times New Roman"/>
              </a:rPr>
              <a:t>Return the result of the expression.</a:t>
            </a:r>
            <a:endParaRPr/>
          </a:p>
          <a:p>
            <a:pPr indent="-177800" lvl="0" marL="91440" rtl="0" algn="l">
              <a:lnSpc>
                <a:spcPct val="100000"/>
              </a:lnSpc>
              <a:spcBef>
                <a:spcPts val="0"/>
              </a:spcBef>
              <a:spcAft>
                <a:spcPts val="0"/>
              </a:spcAft>
              <a:buClr>
                <a:srgbClr val="333333"/>
              </a:buClr>
              <a:buSzPts val="2800"/>
              <a:buFont typeface="Noto Sans Symbols"/>
              <a:buChar char="❑"/>
            </a:pPr>
            <a:r>
              <a:rPr b="1" i="0" lang="en-US" sz="2800" u="none" cap="none" strike="noStrike">
                <a:solidFill>
                  <a:srgbClr val="333333"/>
                </a:solidFill>
                <a:latin typeface="Times New Roman"/>
                <a:ea typeface="Times New Roman"/>
                <a:cs typeface="Times New Roman"/>
                <a:sym typeface="Times New Roman"/>
              </a:rPr>
              <a:t>${#var}</a:t>
            </a:r>
            <a:endParaRPr/>
          </a:p>
          <a:p>
            <a:pPr indent="0" lvl="1" marL="0" marR="0" rtl="0" algn="l">
              <a:lnSpc>
                <a:spcPct val="100000"/>
              </a:lnSpc>
              <a:spcBef>
                <a:spcPts val="0"/>
              </a:spcBef>
              <a:spcAft>
                <a:spcPts val="0"/>
              </a:spcAft>
              <a:buClr>
                <a:srgbClr val="333333"/>
              </a:buClr>
              <a:buSzPts val="2800"/>
              <a:buNone/>
            </a:pPr>
            <a:r>
              <a:rPr b="0" i="0" lang="en-US" sz="2800" u="none" cap="none" strike="noStrike">
                <a:solidFill>
                  <a:srgbClr val="333333"/>
                </a:solidFill>
                <a:latin typeface="Times New Roman"/>
                <a:ea typeface="Times New Roman"/>
                <a:cs typeface="Times New Roman"/>
                <a:sym typeface="Times New Roman"/>
              </a:rPr>
              <a:t>Return the length of the variable var.</a:t>
            </a:r>
            <a:endParaRPr/>
          </a:p>
          <a:p>
            <a:pPr indent="0" lvl="0" marL="0" marR="0" rtl="0" algn="l">
              <a:lnSpc>
                <a:spcPct val="100000"/>
              </a:lnSpc>
              <a:spcBef>
                <a:spcPts val="0"/>
              </a:spcBef>
              <a:spcAft>
                <a:spcPts val="0"/>
              </a:spcAft>
              <a:buClr>
                <a:srgbClr val="3F3F3F"/>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304" name="Google Shape;304;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5" name="Google Shape;305;p25"/>
          <p:cNvPicPr preferRelativeResize="0"/>
          <p:nvPr/>
        </p:nvPicPr>
        <p:blipFill rotWithShape="1">
          <a:blip r:embed="rId3">
            <a:alphaModFix/>
          </a:blip>
          <a:srcRect b="0" l="0" r="0" t="0"/>
          <a:stretch/>
        </p:blipFill>
        <p:spPr>
          <a:xfrm>
            <a:off x="821588" y="287514"/>
            <a:ext cx="5495925" cy="5876925"/>
          </a:xfrm>
          <a:prstGeom prst="rect">
            <a:avLst/>
          </a:prstGeom>
          <a:noFill/>
          <a:ln>
            <a:noFill/>
          </a:ln>
        </p:spPr>
      </p:pic>
      <p:pic>
        <p:nvPicPr>
          <p:cNvPr id="306" name="Google Shape;306;p25"/>
          <p:cNvPicPr preferRelativeResize="0"/>
          <p:nvPr/>
        </p:nvPicPr>
        <p:blipFill rotWithShape="1">
          <a:blip r:embed="rId4">
            <a:alphaModFix/>
          </a:blip>
          <a:srcRect b="0" l="0" r="0" t="0"/>
          <a:stretch/>
        </p:blipFill>
        <p:spPr>
          <a:xfrm>
            <a:off x="6954808" y="1865027"/>
            <a:ext cx="4257675" cy="2162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312" name="Google Shape;312;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3" name="Google Shape;313;p26"/>
          <p:cNvPicPr preferRelativeResize="0"/>
          <p:nvPr/>
        </p:nvPicPr>
        <p:blipFill rotWithShape="1">
          <a:blip r:embed="rId3">
            <a:alphaModFix/>
          </a:blip>
          <a:srcRect b="0" l="0" r="0" t="0"/>
          <a:stretch/>
        </p:blipFill>
        <p:spPr>
          <a:xfrm>
            <a:off x="1097280" y="217308"/>
            <a:ext cx="5531190" cy="5891137"/>
          </a:xfrm>
          <a:prstGeom prst="rect">
            <a:avLst/>
          </a:prstGeom>
          <a:noFill/>
          <a:ln>
            <a:noFill/>
          </a:ln>
        </p:spPr>
      </p:pic>
      <p:pic>
        <p:nvPicPr>
          <p:cNvPr id="314" name="Google Shape;314;p26"/>
          <p:cNvPicPr preferRelativeResize="0"/>
          <p:nvPr/>
        </p:nvPicPr>
        <p:blipFill rotWithShape="1">
          <a:blip r:embed="rId4">
            <a:alphaModFix/>
          </a:blip>
          <a:srcRect b="0" l="0" r="0" t="0"/>
          <a:stretch/>
        </p:blipFill>
        <p:spPr>
          <a:xfrm>
            <a:off x="7036567" y="1789469"/>
            <a:ext cx="4714875" cy="3114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320" name="Google Shape;320;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1" name="Google Shape;321;p27"/>
          <p:cNvPicPr preferRelativeResize="0"/>
          <p:nvPr/>
        </p:nvPicPr>
        <p:blipFill rotWithShape="1">
          <a:blip r:embed="rId3">
            <a:alphaModFix/>
          </a:blip>
          <a:srcRect b="0" l="0" r="0" t="0"/>
          <a:stretch/>
        </p:blipFill>
        <p:spPr>
          <a:xfrm>
            <a:off x="575246" y="380144"/>
            <a:ext cx="5657850" cy="5917915"/>
          </a:xfrm>
          <a:prstGeom prst="rect">
            <a:avLst/>
          </a:prstGeom>
          <a:noFill/>
          <a:ln>
            <a:noFill/>
          </a:ln>
        </p:spPr>
      </p:pic>
      <p:pic>
        <p:nvPicPr>
          <p:cNvPr id="322" name="Google Shape;322;p27"/>
          <p:cNvPicPr preferRelativeResize="0"/>
          <p:nvPr/>
        </p:nvPicPr>
        <p:blipFill rotWithShape="1">
          <a:blip r:embed="rId4">
            <a:alphaModFix/>
          </a:blip>
          <a:srcRect b="0" l="0" r="0" t="0"/>
          <a:stretch/>
        </p:blipFill>
        <p:spPr>
          <a:xfrm>
            <a:off x="6897277" y="2401477"/>
            <a:ext cx="4438650" cy="2609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329" name="Google Shape;329;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0" name="Google Shape;330;p28"/>
          <p:cNvPicPr preferRelativeResize="0"/>
          <p:nvPr/>
        </p:nvPicPr>
        <p:blipFill rotWithShape="1">
          <a:blip r:embed="rId3">
            <a:alphaModFix/>
          </a:blip>
          <a:srcRect b="0" l="0" r="0" t="0"/>
          <a:stretch/>
        </p:blipFill>
        <p:spPr>
          <a:xfrm>
            <a:off x="320768" y="1049728"/>
            <a:ext cx="6497565" cy="4549687"/>
          </a:xfrm>
          <a:prstGeom prst="rect">
            <a:avLst/>
          </a:prstGeom>
          <a:noFill/>
          <a:ln>
            <a:noFill/>
          </a:ln>
        </p:spPr>
      </p:pic>
      <p:pic>
        <p:nvPicPr>
          <p:cNvPr id="331" name="Google Shape;331;p28"/>
          <p:cNvPicPr preferRelativeResize="0"/>
          <p:nvPr/>
        </p:nvPicPr>
        <p:blipFill rotWithShape="1">
          <a:blip r:embed="rId4">
            <a:alphaModFix/>
          </a:blip>
          <a:srcRect b="0" l="0" r="0" t="0"/>
          <a:stretch/>
        </p:blipFill>
        <p:spPr>
          <a:xfrm>
            <a:off x="7026078" y="2340125"/>
            <a:ext cx="4448175" cy="196889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Relational operators </a:t>
            </a:r>
            <a:endParaRPr/>
          </a:p>
        </p:txBody>
      </p:sp>
      <p:sp>
        <p:nvSpPr>
          <p:cNvPr id="338" name="Google Shape;338;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339" name="Google Shape;339;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0" name="Google Shape;340;p29"/>
          <p:cNvPicPr preferRelativeResize="0"/>
          <p:nvPr>
            <p:ph idx="1" type="body"/>
          </p:nvPr>
        </p:nvPicPr>
        <p:blipFill rotWithShape="1">
          <a:blip r:embed="rId3">
            <a:alphaModFix/>
          </a:blip>
          <a:srcRect b="0" l="0" r="0" t="0"/>
          <a:stretch/>
        </p:blipFill>
        <p:spPr>
          <a:xfrm>
            <a:off x="1191803" y="1630507"/>
            <a:ext cx="9575514" cy="4688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What is “Shell”?</a:t>
            </a:r>
            <a:endParaRPr/>
          </a:p>
        </p:txBody>
      </p:sp>
      <p:sp>
        <p:nvSpPr>
          <p:cNvPr id="123" name="Google Shape;123;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t>Shell is an environment in which we can run our commands, programs, and shell scripts</a:t>
            </a:r>
            <a:endParaRPr/>
          </a:p>
          <a:p>
            <a:pPr indent="-127000" lvl="0" marL="91440" rtl="0" algn="l">
              <a:lnSpc>
                <a:spcPct val="90000"/>
              </a:lnSpc>
              <a:spcBef>
                <a:spcPts val="1400"/>
              </a:spcBef>
              <a:spcAft>
                <a:spcPts val="0"/>
              </a:spcAft>
              <a:buSzPts val="2000"/>
              <a:buFont typeface="Noto Sans Symbols"/>
              <a:buChar char="❑"/>
            </a:pPr>
            <a:r>
              <a:rPr lang="en-US"/>
              <a:t>There are different flavors of a shell, just as there are different flavors of operating systems</a:t>
            </a:r>
            <a:endParaRPr/>
          </a:p>
          <a:p>
            <a:pPr indent="-127000" lvl="0" marL="91440" rtl="0" algn="l">
              <a:lnSpc>
                <a:spcPct val="90000"/>
              </a:lnSpc>
              <a:spcBef>
                <a:spcPts val="1400"/>
              </a:spcBef>
              <a:spcAft>
                <a:spcPts val="0"/>
              </a:spcAft>
              <a:buSzPts val="2000"/>
              <a:buFont typeface="Noto Sans Symbols"/>
              <a:buChar char="❑"/>
            </a:pPr>
            <a:r>
              <a:rPr lang="en-US"/>
              <a:t>Each flavor of shell has its own set of recognized commands and functions</a:t>
            </a:r>
            <a:endParaRPr/>
          </a:p>
          <a:p>
            <a:pPr indent="-127000" lvl="0" marL="91440" rtl="0" algn="l">
              <a:lnSpc>
                <a:spcPct val="90000"/>
              </a:lnSpc>
              <a:spcBef>
                <a:spcPts val="1400"/>
              </a:spcBef>
              <a:spcAft>
                <a:spcPts val="0"/>
              </a:spcAft>
              <a:buSzPts val="2000"/>
              <a:buFont typeface="Noto Sans Symbols"/>
              <a:buChar char="❑"/>
            </a:pPr>
            <a:r>
              <a:rPr lang="en-US"/>
              <a:t>Current location of the running shell/bash? Type:</a:t>
            </a:r>
            <a:endParaRPr/>
          </a:p>
          <a:p>
            <a:pPr indent="-182880" lvl="1" marL="384048" rtl="0" algn="l">
              <a:lnSpc>
                <a:spcPct val="90000"/>
              </a:lnSpc>
              <a:spcBef>
                <a:spcPts val="400"/>
              </a:spcBef>
              <a:spcAft>
                <a:spcPts val="0"/>
              </a:spcAft>
              <a:buSzPts val="1800"/>
              <a:buFont typeface="Noto Sans Symbols"/>
              <a:buChar char="❑"/>
            </a:pPr>
            <a:r>
              <a:rPr lang="en-US"/>
              <a:t>Which bash -&gt; e.g, </a:t>
            </a:r>
            <a:r>
              <a:rPr lang="en-US">
                <a:solidFill>
                  <a:srgbClr val="FF0000"/>
                </a:solidFill>
              </a:rPr>
              <a:t>/bin/bash</a:t>
            </a:r>
            <a:endParaRPr/>
          </a:p>
        </p:txBody>
      </p:sp>
      <p:sp>
        <p:nvSpPr>
          <p:cNvPr id="124" name="Google Shape;124;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125" name="Google Shape;125;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346" name="Google Shape;346;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7" name="Google Shape;347;p30"/>
          <p:cNvSpPr/>
          <p:nvPr/>
        </p:nvSpPr>
        <p:spPr>
          <a:xfrm>
            <a:off x="1097280" y="889844"/>
            <a:ext cx="997826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#!/bin/sh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b=20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 $a == $b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echo "$a -eq $b : a is equal to 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echo "$a -eq $b: a is not equal to 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fi</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 $a -ne $b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echo "$a -ne $b: a is not equal to 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echo "$a -ne $b : a is equal to 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String Comparison </a:t>
            </a:r>
            <a:endParaRPr/>
          </a:p>
        </p:txBody>
      </p:sp>
      <p:sp>
        <p:nvSpPr>
          <p:cNvPr id="353" name="Google Shape;353;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354" name="Google Shape;354;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55" name="Google Shape;355;p31"/>
          <p:cNvGrpSpPr/>
          <p:nvPr/>
        </p:nvGrpSpPr>
        <p:grpSpPr>
          <a:xfrm>
            <a:off x="2206950" y="1845734"/>
            <a:ext cx="8270543" cy="4159281"/>
            <a:chOff x="3124" y="239"/>
            <a:chExt cx="6024" cy="3466"/>
          </a:xfrm>
        </p:grpSpPr>
        <p:pic>
          <p:nvPicPr>
            <p:cNvPr id="356" name="Google Shape;356;p31"/>
            <p:cNvPicPr preferRelativeResize="0"/>
            <p:nvPr/>
          </p:nvPicPr>
          <p:blipFill rotWithShape="1">
            <a:blip r:embed="rId3">
              <a:alphaModFix/>
            </a:blip>
            <a:srcRect b="0" l="0" r="0" t="0"/>
            <a:stretch/>
          </p:blipFill>
          <p:spPr>
            <a:xfrm>
              <a:off x="3124" y="239"/>
              <a:ext cx="6024" cy="3466"/>
            </a:xfrm>
            <a:prstGeom prst="rect">
              <a:avLst/>
            </a:prstGeom>
            <a:noFill/>
            <a:ln>
              <a:noFill/>
            </a:ln>
          </p:spPr>
        </p:pic>
        <p:pic>
          <p:nvPicPr>
            <p:cNvPr id="357" name="Google Shape;357;p31"/>
            <p:cNvPicPr preferRelativeResize="0"/>
            <p:nvPr/>
          </p:nvPicPr>
          <p:blipFill rotWithShape="1">
            <a:blip r:embed="rId4">
              <a:alphaModFix/>
            </a:blip>
            <a:srcRect b="0" l="0" r="0" t="0"/>
            <a:stretch/>
          </p:blipFill>
          <p:spPr>
            <a:xfrm>
              <a:off x="3435" y="450"/>
              <a:ext cx="5094" cy="2636"/>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363" name="Google Shape;363;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4" name="Google Shape;364;p32"/>
          <p:cNvPicPr preferRelativeResize="0"/>
          <p:nvPr/>
        </p:nvPicPr>
        <p:blipFill rotWithShape="1">
          <a:blip r:embed="rId3">
            <a:alphaModFix/>
          </a:blip>
          <a:srcRect b="0" l="0" r="0" t="0"/>
          <a:stretch/>
        </p:blipFill>
        <p:spPr>
          <a:xfrm>
            <a:off x="513708" y="1891407"/>
            <a:ext cx="6350713" cy="3486150"/>
          </a:xfrm>
          <a:prstGeom prst="rect">
            <a:avLst/>
          </a:prstGeom>
          <a:noFill/>
          <a:ln>
            <a:noFill/>
          </a:ln>
        </p:spPr>
      </p:pic>
      <p:pic>
        <p:nvPicPr>
          <p:cNvPr id="365" name="Google Shape;365;p32"/>
          <p:cNvPicPr preferRelativeResize="0"/>
          <p:nvPr/>
        </p:nvPicPr>
        <p:blipFill rotWithShape="1">
          <a:blip r:embed="rId4">
            <a:alphaModFix/>
          </a:blip>
          <a:srcRect b="0" l="0" r="0" t="0"/>
          <a:stretch/>
        </p:blipFill>
        <p:spPr>
          <a:xfrm>
            <a:off x="7261261" y="2227858"/>
            <a:ext cx="3505200" cy="281324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Other operators</a:t>
            </a:r>
            <a:endParaRPr/>
          </a:p>
        </p:txBody>
      </p:sp>
      <p:sp>
        <p:nvSpPr>
          <p:cNvPr id="371" name="Google Shape;371;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372" name="Google Shape;372;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73" name="Google Shape;373;p33"/>
          <p:cNvGrpSpPr/>
          <p:nvPr/>
        </p:nvGrpSpPr>
        <p:grpSpPr>
          <a:xfrm>
            <a:off x="-150032" y="1841915"/>
            <a:ext cx="7847462" cy="4513315"/>
            <a:chOff x="3067" y="243"/>
            <a:chExt cx="6149" cy="3898"/>
          </a:xfrm>
        </p:grpSpPr>
        <p:pic>
          <p:nvPicPr>
            <p:cNvPr id="374" name="Google Shape;374;p33"/>
            <p:cNvPicPr preferRelativeResize="0"/>
            <p:nvPr/>
          </p:nvPicPr>
          <p:blipFill rotWithShape="1">
            <a:blip r:embed="rId3">
              <a:alphaModFix/>
            </a:blip>
            <a:srcRect b="0" l="0" r="0" t="0"/>
            <a:stretch/>
          </p:blipFill>
          <p:spPr>
            <a:xfrm>
              <a:off x="3067" y="243"/>
              <a:ext cx="6149" cy="3898"/>
            </a:xfrm>
            <a:prstGeom prst="rect">
              <a:avLst/>
            </a:prstGeom>
            <a:noFill/>
            <a:ln>
              <a:noFill/>
            </a:ln>
          </p:spPr>
        </p:pic>
        <p:pic>
          <p:nvPicPr>
            <p:cNvPr id="375" name="Google Shape;375;p33"/>
            <p:cNvPicPr preferRelativeResize="0"/>
            <p:nvPr/>
          </p:nvPicPr>
          <p:blipFill rotWithShape="1">
            <a:blip r:embed="rId4">
              <a:alphaModFix/>
            </a:blip>
            <a:srcRect b="0" l="0" r="0" t="0"/>
            <a:stretch/>
          </p:blipFill>
          <p:spPr>
            <a:xfrm>
              <a:off x="3375" y="452"/>
              <a:ext cx="5219" cy="3068"/>
            </a:xfrm>
            <a:prstGeom prst="rect">
              <a:avLst/>
            </a:prstGeom>
            <a:noFill/>
            <a:ln>
              <a:noFill/>
            </a:ln>
          </p:spPr>
        </p:pic>
      </p:grpSp>
      <p:pic>
        <p:nvPicPr>
          <p:cNvPr id="376" name="Google Shape;376;p33"/>
          <p:cNvPicPr preferRelativeResize="0"/>
          <p:nvPr/>
        </p:nvPicPr>
        <p:blipFill rotWithShape="1">
          <a:blip r:embed="rId5">
            <a:alphaModFix/>
          </a:blip>
          <a:srcRect b="0" l="0" r="0" t="0"/>
          <a:stretch/>
        </p:blipFill>
        <p:spPr>
          <a:xfrm>
            <a:off x="7296698" y="1874091"/>
            <a:ext cx="4548669" cy="3971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Linux Shells </a:t>
            </a:r>
            <a:endParaRPr/>
          </a:p>
        </p:txBody>
      </p:sp>
      <p:sp>
        <p:nvSpPr>
          <p:cNvPr id="132" name="Google Shape;132;p4"/>
          <p:cNvSpPr txBox="1"/>
          <p:nvPr>
            <p:ph idx="1" type="body"/>
          </p:nvPr>
        </p:nvSpPr>
        <p:spPr>
          <a:xfrm>
            <a:off x="1097280" y="1737359"/>
            <a:ext cx="10058400" cy="4534651"/>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Noto Sans Symbols"/>
              <a:buChar char="❑"/>
            </a:pPr>
            <a:r>
              <a:rPr lang="en-US" sz="2400">
                <a:solidFill>
                  <a:schemeClr val="hlink"/>
                </a:solidFill>
              </a:rPr>
              <a:t>sh</a:t>
            </a:r>
            <a:r>
              <a:rPr lang="en-US" sz="2400"/>
              <a:t> Bourne Shell (Original Shell) </a:t>
            </a:r>
            <a:endParaRPr/>
          </a:p>
          <a:p>
            <a:pPr indent="-152400" lvl="0" marL="91440" rtl="0" algn="l">
              <a:lnSpc>
                <a:spcPct val="90000"/>
              </a:lnSpc>
              <a:spcBef>
                <a:spcPts val="1400"/>
              </a:spcBef>
              <a:spcAft>
                <a:spcPts val="0"/>
              </a:spcAft>
              <a:buSzPts val="2400"/>
              <a:buFont typeface="Noto Sans Symbols"/>
              <a:buChar char="❑"/>
            </a:pPr>
            <a:r>
              <a:rPr lang="en-US" sz="2400">
                <a:solidFill>
                  <a:schemeClr val="hlink"/>
                </a:solidFill>
              </a:rPr>
              <a:t>bash</a:t>
            </a:r>
            <a:r>
              <a:rPr lang="en-US" sz="2400"/>
              <a:t> Bourne Again Shell (</a:t>
            </a:r>
            <a:r>
              <a:rPr i="1" lang="en-US" sz="2400">
                <a:solidFill>
                  <a:schemeClr val="accent1"/>
                </a:solidFill>
              </a:rPr>
              <a:t>GNU Improved Bourne Shell</a:t>
            </a:r>
            <a:r>
              <a:rPr lang="en-US" sz="2400"/>
              <a:t>)</a:t>
            </a:r>
            <a:endParaRPr/>
          </a:p>
          <a:p>
            <a:pPr indent="-152400" lvl="0" marL="91440" rtl="0" algn="l">
              <a:lnSpc>
                <a:spcPct val="90000"/>
              </a:lnSpc>
              <a:spcBef>
                <a:spcPts val="1400"/>
              </a:spcBef>
              <a:spcAft>
                <a:spcPts val="0"/>
              </a:spcAft>
              <a:buSzPts val="2400"/>
              <a:buFont typeface="Noto Sans Symbols"/>
              <a:buChar char="❑"/>
            </a:pPr>
            <a:r>
              <a:rPr lang="en-US" sz="2400">
                <a:solidFill>
                  <a:schemeClr val="hlink"/>
                </a:solidFill>
              </a:rPr>
              <a:t>csh</a:t>
            </a:r>
            <a:r>
              <a:rPr lang="en-US" sz="2400"/>
              <a:t> C-Shell (C-like Syntax)(</a:t>
            </a:r>
            <a:r>
              <a:rPr i="1" lang="en-US" sz="2400">
                <a:solidFill>
                  <a:schemeClr val="accent1"/>
                </a:solidFill>
              </a:rPr>
              <a:t>Bill Joy of Univ. of California</a:t>
            </a:r>
            <a:r>
              <a:rPr lang="en-US" sz="2400"/>
              <a:t>)</a:t>
            </a:r>
            <a:endParaRPr/>
          </a:p>
          <a:p>
            <a:pPr indent="-152400" lvl="0" marL="91440" rtl="0" algn="l">
              <a:lnSpc>
                <a:spcPct val="90000"/>
              </a:lnSpc>
              <a:spcBef>
                <a:spcPts val="1400"/>
              </a:spcBef>
              <a:spcAft>
                <a:spcPts val="0"/>
              </a:spcAft>
              <a:buSzPts val="2400"/>
              <a:buFont typeface="Noto Sans Symbols"/>
              <a:buChar char="❑"/>
            </a:pPr>
            <a:r>
              <a:rPr lang="en-US" sz="2400">
                <a:solidFill>
                  <a:schemeClr val="hlink"/>
                </a:solidFill>
              </a:rPr>
              <a:t>ksh</a:t>
            </a:r>
            <a:r>
              <a:rPr lang="en-US" sz="2400"/>
              <a:t> Korn-Shell (Bourne+some C-shell)(</a:t>
            </a:r>
            <a:r>
              <a:rPr i="1" lang="en-US" sz="2400">
                <a:solidFill>
                  <a:schemeClr val="accent1"/>
                </a:solidFill>
              </a:rPr>
              <a:t>David Korn of AT&amp;T</a:t>
            </a:r>
            <a:r>
              <a:rPr lang="en-US" sz="2400"/>
              <a:t>)</a:t>
            </a:r>
            <a:endParaRPr/>
          </a:p>
          <a:p>
            <a:pPr indent="-152400" lvl="0" marL="91440" rtl="0" algn="l">
              <a:lnSpc>
                <a:spcPct val="90000"/>
              </a:lnSpc>
              <a:spcBef>
                <a:spcPts val="1400"/>
              </a:spcBef>
              <a:spcAft>
                <a:spcPts val="0"/>
              </a:spcAft>
              <a:buSzPts val="2400"/>
              <a:buFont typeface="Noto Sans Symbols"/>
              <a:buChar char="❑"/>
            </a:pPr>
            <a:r>
              <a:rPr lang="en-US" sz="2400">
                <a:solidFill>
                  <a:schemeClr val="hlink"/>
                </a:solidFill>
              </a:rPr>
              <a:t>tcsh </a:t>
            </a:r>
            <a:r>
              <a:rPr lang="en-US" sz="2400"/>
              <a:t> Turbo C-Shell  (More User Friendly C-Shell).</a:t>
            </a:r>
            <a:endParaRPr/>
          </a:p>
          <a:p>
            <a:pPr indent="-127000" lvl="0" marL="91440" rtl="0" algn="l">
              <a:lnSpc>
                <a:spcPct val="90000"/>
              </a:lnSpc>
              <a:spcBef>
                <a:spcPts val="1400"/>
              </a:spcBef>
              <a:spcAft>
                <a:spcPts val="0"/>
              </a:spcAft>
              <a:buSzPts val="2000"/>
              <a:buFont typeface="Noto Sans Symbols"/>
              <a:buChar char="❑"/>
            </a:pPr>
            <a:r>
              <a:rPr lang="en-US" sz="2000"/>
              <a:t>To check shell:</a:t>
            </a:r>
            <a:endParaRPr/>
          </a:p>
          <a:p>
            <a:pPr indent="-182880" lvl="1" marL="384048" rtl="0" algn="l">
              <a:lnSpc>
                <a:spcPct val="90000"/>
              </a:lnSpc>
              <a:spcBef>
                <a:spcPts val="400"/>
              </a:spcBef>
              <a:spcAft>
                <a:spcPts val="0"/>
              </a:spcAft>
              <a:buSzPts val="2000"/>
              <a:buFont typeface="Noto Sans Symbols"/>
              <a:buChar char="❑"/>
            </a:pPr>
            <a:r>
              <a:rPr lang="en-US" sz="2000"/>
              <a:t>$ </a:t>
            </a:r>
            <a:r>
              <a:rPr lang="en-US" sz="2000">
                <a:solidFill>
                  <a:srgbClr val="FF3300"/>
                </a:solidFill>
                <a:latin typeface="Courier"/>
                <a:ea typeface="Courier"/>
                <a:cs typeface="Courier"/>
                <a:sym typeface="Courier"/>
              </a:rPr>
              <a:t>echo $SHELL</a:t>
            </a:r>
            <a:r>
              <a:rPr lang="en-US" sz="2000"/>
              <a:t> (shell is a pre-defined variable)</a:t>
            </a:r>
            <a:endParaRPr/>
          </a:p>
          <a:p>
            <a:pPr indent="0" lvl="0" marL="91440" rtl="0" algn="l">
              <a:lnSpc>
                <a:spcPct val="90000"/>
              </a:lnSpc>
              <a:spcBef>
                <a:spcPts val="1600"/>
              </a:spcBef>
              <a:spcAft>
                <a:spcPts val="0"/>
              </a:spcAft>
              <a:buSzPts val="2000"/>
              <a:buNone/>
            </a:pPr>
            <a:r>
              <a:t/>
            </a:r>
            <a:endParaRPr/>
          </a:p>
        </p:txBody>
      </p:sp>
      <p:sp>
        <p:nvSpPr>
          <p:cNvPr id="133" name="Google Shape;133;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134" name="Google Shape;134;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Pipes</a:t>
            </a:r>
            <a:br>
              <a:rPr lang="en-US"/>
            </a:br>
            <a:endParaRPr/>
          </a:p>
        </p:txBody>
      </p:sp>
      <p:sp>
        <p:nvSpPr>
          <p:cNvPr id="140" name="Google Shape;140;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t> Connect processes using pipe „|‟ operator</a:t>
            </a:r>
            <a:endParaRPr/>
          </a:p>
          <a:p>
            <a:pPr indent="-127000" lvl="0" marL="91440" rtl="0" algn="l">
              <a:lnSpc>
                <a:spcPct val="90000"/>
              </a:lnSpc>
              <a:spcBef>
                <a:spcPts val="1400"/>
              </a:spcBef>
              <a:spcAft>
                <a:spcPts val="0"/>
              </a:spcAft>
              <a:buSzPts val="2000"/>
              <a:buFont typeface="Noto Sans Symbols"/>
              <a:buChar char="❑"/>
            </a:pPr>
            <a:r>
              <a:rPr lang="en-US"/>
              <a:t> Processes connected by pipes can run simultaneously and are automatically scheduled as data flows between them</a:t>
            </a:r>
            <a:endParaRPr/>
          </a:p>
          <a:p>
            <a:pPr indent="-127000" lvl="0" marL="91440" rtl="0" algn="l">
              <a:lnSpc>
                <a:spcPct val="90000"/>
              </a:lnSpc>
              <a:spcBef>
                <a:spcPts val="1400"/>
              </a:spcBef>
              <a:spcAft>
                <a:spcPts val="0"/>
              </a:spcAft>
              <a:buSzPts val="2000"/>
              <a:buFont typeface="Noto Sans Symbols"/>
              <a:buChar char="❑"/>
            </a:pPr>
            <a:r>
              <a:rPr lang="en-US"/>
              <a:t>Using „sort‟ command to sort output from “ls‟ command</a:t>
            </a:r>
            <a:endParaRPr/>
          </a:p>
          <a:p>
            <a:pPr indent="-127000" lvl="0" marL="91440" rtl="0" algn="l">
              <a:lnSpc>
                <a:spcPct val="90000"/>
              </a:lnSpc>
              <a:spcBef>
                <a:spcPts val="1400"/>
              </a:spcBef>
              <a:spcAft>
                <a:spcPts val="0"/>
              </a:spcAft>
              <a:buSzPts val="2000"/>
              <a:buChar char=" "/>
            </a:pPr>
            <a:r>
              <a:rPr lang="en-US"/>
              <a:t> # ls | sort</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141" name="Google Shape;141;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142" name="Google Shape;142;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What is shell script?</a:t>
            </a:r>
            <a:endParaRPr/>
          </a:p>
        </p:txBody>
      </p:sp>
      <p:sp>
        <p:nvSpPr>
          <p:cNvPr id="148" name="Google Shape;148;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t>A </a:t>
            </a:r>
            <a:r>
              <a:rPr b="1" lang="en-US"/>
              <a:t>shell script</a:t>
            </a:r>
            <a:r>
              <a:rPr lang="en-US"/>
              <a:t> is a script written for the shell</a:t>
            </a:r>
            <a:endParaRPr/>
          </a:p>
          <a:p>
            <a:pPr indent="-127000" lvl="0" marL="91440" rtl="0" algn="l">
              <a:lnSpc>
                <a:spcPct val="90000"/>
              </a:lnSpc>
              <a:spcBef>
                <a:spcPts val="1400"/>
              </a:spcBef>
              <a:spcAft>
                <a:spcPts val="0"/>
              </a:spcAft>
              <a:buSzPts val="2000"/>
              <a:buFont typeface="Noto Sans Symbols"/>
              <a:buChar char="❑"/>
            </a:pPr>
            <a:r>
              <a:rPr lang="en-US"/>
              <a:t>The basic concept of a shell script is a list of commands, which are listed in the order of execution</a:t>
            </a:r>
            <a:endParaRPr/>
          </a:p>
          <a:p>
            <a:pPr indent="-127000" lvl="0" marL="91440" rtl="0" algn="l">
              <a:lnSpc>
                <a:spcPct val="90000"/>
              </a:lnSpc>
              <a:spcBef>
                <a:spcPts val="1400"/>
              </a:spcBef>
              <a:spcAft>
                <a:spcPts val="0"/>
              </a:spcAft>
              <a:buSzPts val="2000"/>
              <a:buFont typeface="Noto Sans Symbols"/>
              <a:buChar char="❑"/>
            </a:pPr>
            <a:r>
              <a:rPr lang="en-US"/>
              <a:t>A good shell script will have comments, preceded by </a:t>
            </a:r>
            <a:r>
              <a:rPr b="1" lang="en-US"/>
              <a:t>#</a:t>
            </a:r>
            <a:r>
              <a:rPr lang="en-US"/>
              <a:t> sign, describing the steps.</a:t>
            </a:r>
            <a:endParaRPr/>
          </a:p>
          <a:p>
            <a:pPr indent="-127000" lvl="0" marL="91440" rtl="0" algn="l">
              <a:lnSpc>
                <a:spcPct val="90000"/>
              </a:lnSpc>
              <a:spcBef>
                <a:spcPts val="1400"/>
              </a:spcBef>
              <a:spcAft>
                <a:spcPts val="0"/>
              </a:spcAft>
              <a:buSzPts val="2000"/>
              <a:buFont typeface="Noto Sans Symbols"/>
              <a:buChar char="❑"/>
            </a:pPr>
            <a:r>
              <a:rPr lang="en-US"/>
              <a:t>All the scripts would have the </a:t>
            </a:r>
            <a:r>
              <a:rPr b="1" lang="en-US"/>
              <a:t>.sh </a:t>
            </a:r>
            <a:r>
              <a:rPr lang="en-US"/>
              <a:t>extension </a:t>
            </a:r>
            <a:endParaRPr/>
          </a:p>
          <a:p>
            <a:pPr indent="0" lvl="0" marL="91440" rtl="0" algn="l">
              <a:lnSpc>
                <a:spcPct val="90000"/>
              </a:lnSpc>
              <a:spcBef>
                <a:spcPts val="1400"/>
              </a:spcBef>
              <a:spcAft>
                <a:spcPts val="0"/>
              </a:spcAft>
              <a:buSzPts val="2000"/>
              <a:buNone/>
            </a:pPr>
            <a:r>
              <a:t/>
            </a:r>
            <a:endParaRPr/>
          </a:p>
        </p:txBody>
      </p:sp>
      <p:sp>
        <p:nvSpPr>
          <p:cNvPr id="149" name="Google Shape;149;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150" name="Google Shape;150;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What is shell script?</a:t>
            </a:r>
            <a:endParaRPr/>
          </a:p>
        </p:txBody>
      </p:sp>
      <p:sp>
        <p:nvSpPr>
          <p:cNvPr id="156" name="Google Shape;156;p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t>Before you add anything else to your script, you need to alert the system that a shell script is being started</a:t>
            </a:r>
            <a:endParaRPr/>
          </a:p>
          <a:p>
            <a:pPr indent="-182880" lvl="1" marL="384048" rtl="0" algn="l">
              <a:lnSpc>
                <a:spcPct val="90000"/>
              </a:lnSpc>
              <a:spcBef>
                <a:spcPts val="400"/>
              </a:spcBef>
              <a:spcAft>
                <a:spcPts val="0"/>
              </a:spcAft>
              <a:buSzPts val="1800"/>
              <a:buChar char="◦"/>
            </a:pPr>
            <a:r>
              <a:rPr lang="en-US"/>
              <a:t>This is done using the </a:t>
            </a:r>
            <a:r>
              <a:rPr b="1" lang="en-US">
                <a:solidFill>
                  <a:srgbClr val="FF0000"/>
                </a:solidFill>
              </a:rPr>
              <a:t>shebang</a:t>
            </a:r>
            <a:r>
              <a:rPr b="1" lang="en-US"/>
              <a:t> </a:t>
            </a:r>
            <a:r>
              <a:rPr lang="en-US"/>
              <a:t>construct.</a:t>
            </a:r>
            <a:endParaRPr/>
          </a:p>
          <a:p>
            <a:pPr indent="-182880" lvl="1" marL="384048" rtl="0" algn="l">
              <a:lnSpc>
                <a:spcPct val="90000"/>
              </a:lnSpc>
              <a:spcBef>
                <a:spcPts val="600"/>
              </a:spcBef>
              <a:spcAft>
                <a:spcPts val="0"/>
              </a:spcAft>
              <a:buSzPts val="1800"/>
              <a:buChar char="◦"/>
            </a:pPr>
            <a:r>
              <a:rPr lang="en-US"/>
              <a:t> For example −</a:t>
            </a:r>
            <a:endParaRPr/>
          </a:p>
          <a:p>
            <a:pPr indent="-182880" lvl="1" marL="384048" rtl="0" algn="l">
              <a:lnSpc>
                <a:spcPct val="90000"/>
              </a:lnSpc>
              <a:spcBef>
                <a:spcPts val="600"/>
              </a:spcBef>
              <a:spcAft>
                <a:spcPts val="0"/>
              </a:spcAft>
              <a:buSzPts val="1800"/>
              <a:buChar char="◦"/>
            </a:pPr>
            <a:r>
              <a:rPr lang="en-US">
                <a:solidFill>
                  <a:srgbClr val="FF0000"/>
                </a:solidFill>
                <a:highlight>
                  <a:srgbClr val="FFFF00"/>
                </a:highlight>
              </a:rPr>
              <a:t>#!/bin/sh</a:t>
            </a:r>
            <a:endParaRPr/>
          </a:p>
          <a:p>
            <a:pPr indent="-182880" lvl="1" marL="384048" rtl="0" algn="l">
              <a:lnSpc>
                <a:spcPct val="90000"/>
              </a:lnSpc>
              <a:spcBef>
                <a:spcPts val="600"/>
              </a:spcBef>
              <a:spcAft>
                <a:spcPts val="0"/>
              </a:spcAft>
              <a:buSzPts val="1800"/>
              <a:buChar char="◦"/>
            </a:pPr>
            <a:r>
              <a:rPr lang="en-US"/>
              <a:t>This tells the system that the commands that follow are to be executed by the Bourne shell</a:t>
            </a:r>
            <a:endParaRPr/>
          </a:p>
          <a:p>
            <a:pPr indent="-182880" lvl="1" marL="384048" rtl="0" algn="l">
              <a:lnSpc>
                <a:spcPct val="90000"/>
              </a:lnSpc>
              <a:spcBef>
                <a:spcPts val="600"/>
              </a:spcBef>
              <a:spcAft>
                <a:spcPts val="0"/>
              </a:spcAft>
              <a:buSzPts val="1800"/>
              <a:buChar char="◦"/>
            </a:pPr>
            <a:r>
              <a:rPr i="1" lang="en-US"/>
              <a:t>It's called a shebang because the </a:t>
            </a:r>
            <a:r>
              <a:rPr b="1" i="1" lang="en-US">
                <a:solidFill>
                  <a:srgbClr val="FF0000"/>
                </a:solidFill>
              </a:rPr>
              <a:t>#</a:t>
            </a:r>
            <a:r>
              <a:rPr i="1" lang="en-US"/>
              <a:t> symbol is called a hash, and the ! symbol is called a bang</a:t>
            </a:r>
            <a:endParaRPr/>
          </a:p>
          <a:p>
            <a:pPr indent="-182880" lvl="1" marL="384048" rtl="0" algn="l">
              <a:lnSpc>
                <a:spcPct val="90000"/>
              </a:lnSpc>
              <a:spcBef>
                <a:spcPts val="600"/>
              </a:spcBef>
              <a:spcAft>
                <a:spcPts val="0"/>
              </a:spcAft>
              <a:buSzPts val="1800"/>
              <a:buChar char="◦"/>
            </a:pPr>
            <a:r>
              <a:rPr lang="en-US"/>
              <a:t>This is the first line of the script above. The hash exclamation mark ( #! ) character sequence is referred to as the Shebang. Following it is the path to the interpreter (or program) that should be used to run (or interpret) the rest of the lines in the text file. (For Bash scripts it will be the path to Bash, but there are many other types of scripts and they each have their own interpreter.)</a:t>
            </a:r>
            <a:endParaRPr/>
          </a:p>
          <a:p>
            <a:pPr indent="0" lvl="0" marL="91440" rtl="0" algn="l">
              <a:lnSpc>
                <a:spcPct val="90000"/>
              </a:lnSpc>
              <a:spcBef>
                <a:spcPts val="16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157" name="Google Shape;157;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158" name="Google Shape;158;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How to write shell scripts?</a:t>
            </a:r>
            <a:endParaRPr/>
          </a:p>
        </p:txBody>
      </p:sp>
      <p:sp>
        <p:nvSpPr>
          <p:cNvPr id="164" name="Google Shape;164;p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100000"/>
              </a:lnSpc>
              <a:spcBef>
                <a:spcPts val="0"/>
              </a:spcBef>
              <a:spcAft>
                <a:spcPts val="0"/>
              </a:spcAft>
              <a:buClr>
                <a:schemeClr val="dk1"/>
              </a:buClr>
              <a:buSzPts val="2000"/>
              <a:buFont typeface="Noto Sans Symbols"/>
              <a:buChar char="❑"/>
            </a:pPr>
            <a:r>
              <a:rPr lang="en-US">
                <a:solidFill>
                  <a:schemeClr val="dk1"/>
                </a:solidFill>
                <a:latin typeface="Arial"/>
                <a:ea typeface="Arial"/>
                <a:cs typeface="Arial"/>
                <a:sym typeface="Arial"/>
              </a:rPr>
              <a:t>Use any editor (kwrite, kate, gedit, vi etc) to write shell script </a:t>
            </a:r>
            <a:endParaRPr/>
          </a:p>
          <a:p>
            <a:pPr indent="-127000" lvl="0" marL="91440" rtl="0" algn="l">
              <a:lnSpc>
                <a:spcPct val="100000"/>
              </a:lnSpc>
              <a:spcBef>
                <a:spcPts val="0"/>
              </a:spcBef>
              <a:spcAft>
                <a:spcPts val="0"/>
              </a:spcAft>
              <a:buClr>
                <a:schemeClr val="dk1"/>
              </a:buClr>
              <a:buSzPts val="2000"/>
              <a:buFont typeface="Noto Sans Symbols"/>
              <a:buChar char="❑"/>
            </a:pPr>
            <a:r>
              <a:rPr lang="en-US">
                <a:solidFill>
                  <a:schemeClr val="dk1"/>
                </a:solidFill>
                <a:latin typeface="Arial"/>
                <a:ea typeface="Arial"/>
                <a:cs typeface="Arial"/>
                <a:sym typeface="Arial"/>
              </a:rPr>
              <a:t>Set the execute permission for your script</a:t>
            </a:r>
            <a:endParaRPr/>
          </a:p>
          <a:p>
            <a:pPr indent="-182880" lvl="1" marL="384048" rtl="0" algn="l">
              <a:lnSpc>
                <a:spcPct val="100000"/>
              </a:lnSpc>
              <a:spcBef>
                <a:spcPts val="0"/>
              </a:spcBef>
              <a:spcAft>
                <a:spcPts val="0"/>
              </a:spcAft>
              <a:buClr>
                <a:schemeClr val="dk1"/>
              </a:buClr>
              <a:buSzPts val="1800"/>
              <a:buFont typeface="Noto Sans Symbols"/>
              <a:buChar char="❑"/>
            </a:pPr>
            <a:r>
              <a:rPr lang="en-US">
                <a:solidFill>
                  <a:schemeClr val="dk1"/>
                </a:solidFill>
                <a:latin typeface="Arial"/>
                <a:ea typeface="Arial"/>
                <a:cs typeface="Arial"/>
                <a:sym typeface="Arial"/>
              </a:rPr>
              <a:t> through graphical interface </a:t>
            </a:r>
            <a:endParaRPr/>
          </a:p>
          <a:p>
            <a:pPr indent="-182880" lvl="1" marL="384048" rtl="0" algn="l">
              <a:lnSpc>
                <a:spcPct val="100000"/>
              </a:lnSpc>
              <a:spcBef>
                <a:spcPts val="0"/>
              </a:spcBef>
              <a:spcAft>
                <a:spcPts val="0"/>
              </a:spcAft>
              <a:buClr>
                <a:schemeClr val="dk1"/>
              </a:buClr>
              <a:buSzPts val="1800"/>
              <a:buFont typeface="Noto Sans Symbols"/>
              <a:buChar char="❑"/>
            </a:pPr>
            <a:r>
              <a:rPr lang="en-US">
                <a:solidFill>
                  <a:schemeClr val="dk1"/>
                </a:solidFill>
                <a:latin typeface="Arial"/>
                <a:ea typeface="Arial"/>
                <a:cs typeface="Arial"/>
                <a:sym typeface="Arial"/>
              </a:rPr>
              <a:t>chmod +x script-name </a:t>
            </a:r>
            <a:endParaRPr/>
          </a:p>
          <a:p>
            <a:pPr indent="-182880" lvl="1" marL="384048" rtl="0" algn="l">
              <a:lnSpc>
                <a:spcPct val="100000"/>
              </a:lnSpc>
              <a:spcBef>
                <a:spcPts val="0"/>
              </a:spcBef>
              <a:spcAft>
                <a:spcPts val="0"/>
              </a:spcAft>
              <a:buClr>
                <a:schemeClr val="dk1"/>
              </a:buClr>
              <a:buSzPts val="1800"/>
              <a:buFont typeface="Noto Sans Symbols"/>
              <a:buChar char="❑"/>
            </a:pPr>
            <a:r>
              <a:rPr lang="en-US">
                <a:solidFill>
                  <a:schemeClr val="dk1"/>
                </a:solidFill>
                <a:latin typeface="Arial"/>
                <a:ea typeface="Arial"/>
                <a:cs typeface="Arial"/>
                <a:sym typeface="Arial"/>
              </a:rPr>
              <a:t>chmod 755 script-name</a:t>
            </a:r>
            <a:endParaRPr/>
          </a:p>
          <a:p>
            <a:pPr indent="0" lvl="0" marL="0" rtl="0" algn="l">
              <a:lnSpc>
                <a:spcPct val="100000"/>
              </a:lnSpc>
              <a:spcBef>
                <a:spcPts val="0"/>
              </a:spcBef>
              <a:spcAft>
                <a:spcPts val="0"/>
              </a:spcAft>
              <a:buClr>
                <a:schemeClr val="dk1"/>
              </a:buClr>
              <a:buSzPts val="2000"/>
              <a:buNone/>
            </a:pPr>
            <a:r>
              <a:rPr lang="en-US">
                <a:solidFill>
                  <a:schemeClr val="dk1"/>
                </a:solidFill>
                <a:latin typeface="Arial"/>
                <a:ea typeface="Arial"/>
                <a:cs typeface="Arial"/>
                <a:sym typeface="Arial"/>
              </a:rPr>
              <a:t>Execute your script as:</a:t>
            </a:r>
            <a:endParaRPr/>
          </a:p>
          <a:p>
            <a:pPr indent="0" lvl="0" marL="0" rtl="0" algn="l">
              <a:lnSpc>
                <a:spcPct val="100000"/>
              </a:lnSpc>
              <a:spcBef>
                <a:spcPts val="0"/>
              </a:spcBef>
              <a:spcAft>
                <a:spcPts val="0"/>
              </a:spcAft>
              <a:buClr>
                <a:schemeClr val="dk1"/>
              </a:buClr>
              <a:buSzPts val="2000"/>
              <a:buNone/>
            </a:pPr>
            <a:r>
              <a:rPr lang="en-US">
                <a:solidFill>
                  <a:schemeClr val="dk1"/>
                </a:solidFill>
                <a:latin typeface="Arial"/>
                <a:ea typeface="Arial"/>
                <a:cs typeface="Arial"/>
                <a:sym typeface="Arial"/>
              </a:rPr>
              <a:t>	</a:t>
            </a:r>
            <a:r>
              <a:rPr lang="en-US"/>
              <a:t> ./script-name</a:t>
            </a:r>
            <a:endParaRPr/>
          </a:p>
          <a:p>
            <a:pPr indent="0" lvl="0" marL="0" rtl="0" algn="l">
              <a:lnSpc>
                <a:spcPct val="100000"/>
              </a:lnSpc>
              <a:spcBef>
                <a:spcPts val="0"/>
              </a:spcBef>
              <a:spcAft>
                <a:spcPts val="0"/>
              </a:spcAft>
              <a:buClr>
                <a:srgbClr val="3F3F3F"/>
              </a:buClr>
              <a:buSzPts val="2000"/>
              <a:buNone/>
            </a:pPr>
            <a:r>
              <a:t/>
            </a:r>
            <a:endParaRPr>
              <a:solidFill>
                <a:schemeClr val="dk1"/>
              </a:solidFill>
              <a:latin typeface="Arial"/>
              <a:ea typeface="Arial"/>
              <a:cs typeface="Arial"/>
              <a:sym typeface="Arial"/>
            </a:endParaRPr>
          </a:p>
          <a:p>
            <a:pPr indent="0" lvl="0" marL="91440" rtl="0" algn="l">
              <a:lnSpc>
                <a:spcPct val="90000"/>
              </a:lnSpc>
              <a:spcBef>
                <a:spcPts val="1200"/>
              </a:spcBef>
              <a:spcAft>
                <a:spcPts val="0"/>
              </a:spcAft>
              <a:buSzPts val="2000"/>
              <a:buNone/>
            </a:pPr>
            <a:r>
              <a:t/>
            </a:r>
            <a:endParaRPr/>
          </a:p>
        </p:txBody>
      </p:sp>
      <p:sp>
        <p:nvSpPr>
          <p:cNvPr id="165" name="Google Shape;165;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166" name="Google Shape;166;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4/16/2021</a:t>
            </a:r>
            <a:endParaRPr/>
          </a:p>
        </p:txBody>
      </p:sp>
      <p:sp>
        <p:nvSpPr>
          <p:cNvPr id="172" name="Google Shape;172;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3" name="Google Shape;173;p9"/>
          <p:cNvPicPr preferRelativeResize="0"/>
          <p:nvPr/>
        </p:nvPicPr>
        <p:blipFill rotWithShape="1">
          <a:blip r:embed="rId3">
            <a:alphaModFix/>
          </a:blip>
          <a:srcRect b="0" l="0" r="0" t="0"/>
          <a:stretch/>
        </p:blipFill>
        <p:spPr>
          <a:xfrm>
            <a:off x="123290" y="-28576"/>
            <a:ext cx="11876926" cy="6886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2018-09-14T04:45:35Z</dcterms:created>
  <dc:creator>sumaira mustafa</dc:creator>
</cp:coreProperties>
</file>