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9144000" cy="6858000"/>
  <p:embeddedFontLst>
    <p:embeddedFont>
      <p:font typeface="Arim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3" roundtripDataSignature="AMtx7mhb1VhxskFVPrruA0yK/bbo41yT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mo-bold.fntdata"/><Relationship Id="rId11" Type="http://schemas.openxmlformats.org/officeDocument/2006/relationships/slide" Target="slides/slide6.xml"/><Relationship Id="rId22" Type="http://schemas.openxmlformats.org/officeDocument/2006/relationships/font" Target="fonts/Arimo-boldItalic.fntdata"/><Relationship Id="rId10" Type="http://schemas.openxmlformats.org/officeDocument/2006/relationships/slide" Target="slides/slide5.xml"/><Relationship Id="rId21" Type="http://schemas.openxmlformats.org/officeDocument/2006/relationships/font" Target="fonts/Arim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m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15"/>
          <p:cNvSpPr txBox="1"/>
          <p:nvPr>
            <p:ph type="title"/>
          </p:nvPr>
        </p:nvSpPr>
        <p:spPr>
          <a:xfrm>
            <a:off x="691387" y="340817"/>
            <a:ext cx="7761224" cy="6972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775F54"/>
                </a:solidFill>
                <a:latin typeface="Arimo"/>
                <a:ea typeface="Arimo"/>
                <a:cs typeface="Arimo"/>
                <a:sym typeface="Arim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5"/>
          <p:cNvSpPr txBox="1"/>
          <p:nvPr>
            <p:ph idx="1" type="body"/>
          </p:nvPr>
        </p:nvSpPr>
        <p:spPr>
          <a:xfrm>
            <a:off x="535940" y="1567941"/>
            <a:ext cx="7839709" cy="184022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900">
                <a:solidFill>
                  <a:schemeClr val="dk1"/>
                </a:solidFill>
                <a:latin typeface="Arimo"/>
                <a:ea typeface="Arimo"/>
                <a:cs typeface="Arimo"/>
                <a:sym typeface="Arimo"/>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1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19" name="Shape 19"/>
        <p:cNvGrpSpPr/>
        <p:nvPr/>
      </p:nvGrpSpPr>
      <p:grpSpPr>
        <a:xfrm>
          <a:off x="0" y="0"/>
          <a:ext cx="0" cy="0"/>
          <a:chOff x="0" y="0"/>
          <a:chExt cx="0" cy="0"/>
        </a:xfrm>
      </p:grpSpPr>
      <p:sp>
        <p:nvSpPr>
          <p:cNvPr id="20" name="Google Shape;20;p1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sp>
        <p:nvSpPr>
          <p:cNvPr id="24" name="Google Shape;24;p17"/>
          <p:cNvSpPr txBox="1"/>
          <p:nvPr>
            <p:ph type="title"/>
          </p:nvPr>
        </p:nvSpPr>
        <p:spPr>
          <a:xfrm>
            <a:off x="691387" y="340817"/>
            <a:ext cx="7761224" cy="6972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775F54"/>
                </a:solidFill>
                <a:latin typeface="Arimo"/>
                <a:ea typeface="Arimo"/>
                <a:cs typeface="Arimo"/>
                <a:sym typeface="Arim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8" name="Shape 28"/>
        <p:cNvGrpSpPr/>
        <p:nvPr/>
      </p:nvGrpSpPr>
      <p:grpSpPr>
        <a:xfrm>
          <a:off x="0" y="0"/>
          <a:ext cx="0" cy="0"/>
          <a:chOff x="0" y="0"/>
          <a:chExt cx="0" cy="0"/>
        </a:xfrm>
      </p:grpSpPr>
      <p:sp>
        <p:nvSpPr>
          <p:cNvPr id="29" name="Google Shape;29;p18"/>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8"/>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sp>
        <p:nvSpPr>
          <p:cNvPr id="35" name="Google Shape;35;p19"/>
          <p:cNvSpPr txBox="1"/>
          <p:nvPr>
            <p:ph type="title"/>
          </p:nvPr>
        </p:nvSpPr>
        <p:spPr>
          <a:xfrm>
            <a:off x="691387" y="340817"/>
            <a:ext cx="7761224" cy="6972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775F54"/>
                </a:solidFill>
                <a:latin typeface="Arimo"/>
                <a:ea typeface="Arimo"/>
                <a:cs typeface="Arimo"/>
                <a:sym typeface="Arim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9"/>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9"/>
          <p:cNvSpPr txBox="1"/>
          <p:nvPr>
            <p:ph idx="2" type="body"/>
          </p:nvPr>
        </p:nvSpPr>
        <p:spPr>
          <a:xfrm>
            <a:off x="5080253" y="1627758"/>
            <a:ext cx="3511550" cy="470852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000">
                <a:solidFill>
                  <a:schemeClr val="dk1"/>
                </a:solidFill>
                <a:latin typeface="Arimo"/>
                <a:ea typeface="Arimo"/>
                <a:cs typeface="Arimo"/>
                <a:sym typeface="Arimo"/>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9"/>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p:nvPr/>
        </p:nvSpPr>
        <p:spPr>
          <a:xfrm>
            <a:off x="0" y="1280160"/>
            <a:ext cx="533400" cy="228600"/>
          </a:xfrm>
          <a:custGeom>
            <a:rect b="b" l="l" r="r" t="t"/>
            <a:pathLst>
              <a:path extrusionOk="0" h="228600" w="533400">
                <a:moveTo>
                  <a:pt x="533400" y="0"/>
                </a:moveTo>
                <a:lnTo>
                  <a:pt x="0" y="0"/>
                </a:lnTo>
                <a:lnTo>
                  <a:pt x="0" y="228600"/>
                </a:lnTo>
                <a:lnTo>
                  <a:pt x="533400" y="228600"/>
                </a:lnTo>
                <a:lnTo>
                  <a:pt x="533400" y="0"/>
                </a:lnTo>
                <a:close/>
              </a:path>
            </a:pathLst>
          </a:custGeom>
          <a:solidFill>
            <a:srgbClr val="DD80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4"/>
          <p:cNvSpPr/>
          <p:nvPr/>
        </p:nvSpPr>
        <p:spPr>
          <a:xfrm>
            <a:off x="590550" y="1280160"/>
            <a:ext cx="8553450" cy="228600"/>
          </a:xfrm>
          <a:custGeom>
            <a:rect b="b" l="l" r="r" t="t"/>
            <a:pathLst>
              <a:path extrusionOk="0" h="228600" w="8553450">
                <a:moveTo>
                  <a:pt x="8553450" y="0"/>
                </a:moveTo>
                <a:lnTo>
                  <a:pt x="0" y="0"/>
                </a:lnTo>
                <a:lnTo>
                  <a:pt x="0" y="228600"/>
                </a:lnTo>
                <a:lnTo>
                  <a:pt x="8553450" y="228600"/>
                </a:lnTo>
                <a:lnTo>
                  <a:pt x="8553450" y="0"/>
                </a:lnTo>
                <a:close/>
              </a:path>
            </a:pathLst>
          </a:custGeom>
          <a:solidFill>
            <a:srgbClr val="93B6D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4"/>
          <p:cNvSpPr txBox="1"/>
          <p:nvPr>
            <p:ph type="title"/>
          </p:nvPr>
        </p:nvSpPr>
        <p:spPr>
          <a:xfrm>
            <a:off x="691387" y="340817"/>
            <a:ext cx="7761224" cy="69723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400" u="none" cap="none" strike="noStrike">
                <a:solidFill>
                  <a:srgbClr val="775F54"/>
                </a:solidFill>
                <a:latin typeface="Arimo"/>
                <a:ea typeface="Arimo"/>
                <a:cs typeface="Arimo"/>
                <a:sym typeface="Arim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4"/>
          <p:cNvSpPr txBox="1"/>
          <p:nvPr>
            <p:ph idx="1" type="body"/>
          </p:nvPr>
        </p:nvSpPr>
        <p:spPr>
          <a:xfrm>
            <a:off x="535940" y="1567941"/>
            <a:ext cx="7839709" cy="184022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900" u="none" cap="none" strike="noStrike">
                <a:solidFill>
                  <a:schemeClr val="dk1"/>
                </a:solidFill>
                <a:latin typeface="Arimo"/>
                <a:ea typeface="Arimo"/>
                <a:cs typeface="Arimo"/>
                <a:sym typeface="Arimo"/>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1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
          <p:cNvSpPr txBox="1"/>
          <p:nvPr>
            <p:ph idx="1" type="body"/>
          </p:nvPr>
        </p:nvSpPr>
        <p:spPr>
          <a:xfrm>
            <a:off x="535940" y="1567941"/>
            <a:ext cx="7839709" cy="2292935"/>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US" sz="6000"/>
              <a:t>Process Creation  Part 2</a:t>
            </a:r>
            <a:endParaRPr/>
          </a:p>
          <a:p>
            <a:pPr indent="0" lvl="0" marL="0" rtl="0" algn="l">
              <a:spcBef>
                <a:spcPts val="0"/>
              </a:spcBef>
              <a:spcAft>
                <a:spcPts val="0"/>
              </a:spcAft>
              <a:buNone/>
            </a:pPr>
            <a:r>
              <a:t/>
            </a:r>
            <a:endParaRPr/>
          </a:p>
        </p:txBody>
      </p:sp>
      <p:sp>
        <p:nvSpPr>
          <p:cNvPr id="46" name="Google Shape;46;p1"/>
          <p:cNvSpPr txBox="1"/>
          <p:nvPr/>
        </p:nvSpPr>
        <p:spPr>
          <a:xfrm>
            <a:off x="2895600" y="4648200"/>
            <a:ext cx="5334000" cy="9543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800">
                <a:solidFill>
                  <a:schemeClr val="dk1"/>
                </a:solidFill>
                <a:latin typeface="Calibri"/>
                <a:ea typeface="Calibri"/>
                <a:cs typeface="Calibri"/>
                <a:sym typeface="Calibri"/>
              </a:rPr>
              <a:t>Waqas Ali</a:t>
            </a:r>
            <a:endParaRPr/>
          </a:p>
          <a:p>
            <a:pPr indent="0" lvl="0" marL="0" marR="0" rtl="0" algn="r">
              <a:spcBef>
                <a:spcPts val="0"/>
              </a:spcBef>
              <a:spcAft>
                <a:spcPts val="0"/>
              </a:spcAft>
              <a:buNone/>
            </a:pPr>
            <a:r>
              <a:rPr b="1" lang="en-US" sz="2800">
                <a:solidFill>
                  <a:schemeClr val="dk1"/>
                </a:solidFill>
                <a:latin typeface="Calibri"/>
                <a:ea typeface="Calibri"/>
                <a:cs typeface="Calibri"/>
                <a:sym typeface="Calibri"/>
              </a:rPr>
              <a:t>waqas.ali2</a:t>
            </a:r>
            <a:r>
              <a:rPr b="1" lang="en-US" sz="2800">
                <a:solidFill>
                  <a:schemeClr val="dk1"/>
                </a:solidFill>
                <a:latin typeface="Calibri"/>
                <a:ea typeface="Calibri"/>
                <a:cs typeface="Calibri"/>
                <a:sym typeface="Calibri"/>
              </a:rPr>
              <a:t>@uet.edu.pk</a:t>
            </a:r>
            <a:endParaRPr b="1"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0"/>
          <p:cNvPicPr preferRelativeResize="0"/>
          <p:nvPr/>
        </p:nvPicPr>
        <p:blipFill rotWithShape="1">
          <a:blip r:embed="rId3">
            <a:alphaModFix/>
          </a:blip>
          <a:srcRect b="0" l="0" r="0" t="0"/>
          <a:stretch/>
        </p:blipFill>
        <p:spPr>
          <a:xfrm>
            <a:off x="491538" y="338598"/>
            <a:ext cx="8215640" cy="2803832"/>
          </a:xfrm>
          <a:prstGeom prst="rect">
            <a:avLst/>
          </a:prstGeom>
          <a:noFill/>
          <a:ln>
            <a:noFill/>
          </a:ln>
        </p:spPr>
      </p:pic>
      <p:pic>
        <p:nvPicPr>
          <p:cNvPr id="161" name="Google Shape;161;p10"/>
          <p:cNvPicPr preferRelativeResize="0"/>
          <p:nvPr/>
        </p:nvPicPr>
        <p:blipFill rotWithShape="1">
          <a:blip r:embed="rId4">
            <a:alphaModFix/>
          </a:blip>
          <a:srcRect b="0" l="0" r="0" t="0"/>
          <a:stretch/>
        </p:blipFill>
        <p:spPr>
          <a:xfrm>
            <a:off x="533400" y="3092244"/>
            <a:ext cx="8153400" cy="28513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1"/>
          <p:cNvPicPr preferRelativeResize="0"/>
          <p:nvPr/>
        </p:nvPicPr>
        <p:blipFill rotWithShape="1">
          <a:blip r:embed="rId3">
            <a:alphaModFix/>
          </a:blip>
          <a:srcRect b="0" l="0" r="0" t="0"/>
          <a:stretch/>
        </p:blipFill>
        <p:spPr>
          <a:xfrm>
            <a:off x="156921" y="425245"/>
            <a:ext cx="8605310" cy="2743200"/>
          </a:xfrm>
          <a:prstGeom prst="rect">
            <a:avLst/>
          </a:prstGeom>
          <a:noFill/>
          <a:ln>
            <a:noFill/>
          </a:ln>
        </p:spPr>
      </p:pic>
      <p:pic>
        <p:nvPicPr>
          <p:cNvPr id="167" name="Google Shape;167;p11"/>
          <p:cNvPicPr preferRelativeResize="0"/>
          <p:nvPr/>
        </p:nvPicPr>
        <p:blipFill rotWithShape="1">
          <a:blip r:embed="rId4">
            <a:alphaModFix/>
          </a:blip>
          <a:srcRect b="0" l="0" r="0" t="0"/>
          <a:stretch/>
        </p:blipFill>
        <p:spPr>
          <a:xfrm>
            <a:off x="152401" y="3478929"/>
            <a:ext cx="8686800" cy="279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2"/>
          <p:cNvPicPr preferRelativeResize="0"/>
          <p:nvPr/>
        </p:nvPicPr>
        <p:blipFill rotWithShape="1">
          <a:blip r:embed="rId3">
            <a:alphaModFix/>
          </a:blip>
          <a:srcRect b="0" l="0" r="0" t="0"/>
          <a:stretch/>
        </p:blipFill>
        <p:spPr>
          <a:xfrm>
            <a:off x="533400" y="533400"/>
            <a:ext cx="8077696" cy="53536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3"/>
          <p:cNvPicPr preferRelativeResize="0"/>
          <p:nvPr/>
        </p:nvPicPr>
        <p:blipFill rotWithShape="1">
          <a:blip r:embed="rId3">
            <a:alphaModFix/>
          </a:blip>
          <a:srcRect b="0" l="0" r="0" t="0"/>
          <a:stretch/>
        </p:blipFill>
        <p:spPr>
          <a:xfrm>
            <a:off x="304800" y="533400"/>
            <a:ext cx="8229600" cy="548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2"/>
          <p:cNvSpPr/>
          <p:nvPr/>
        </p:nvSpPr>
        <p:spPr>
          <a:xfrm>
            <a:off x="2209800" y="914400"/>
            <a:ext cx="4572000" cy="523220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dk1"/>
                </a:solidFill>
                <a:latin typeface="Times New Roman"/>
                <a:ea typeface="Times New Roman"/>
                <a:cs typeface="Times New Roman"/>
                <a:sym typeface="Times New Roman"/>
              </a:rPr>
              <a:t>System Calls</a:t>
            </a:r>
            <a:endParaRPr/>
          </a:p>
          <a:p>
            <a:pPr indent="-457200" lvl="0" marL="457200" marR="0" rtl="0" algn="ctr">
              <a:spcBef>
                <a:spcPts val="0"/>
              </a:spcBef>
              <a:spcAft>
                <a:spcPts val="0"/>
              </a:spcAft>
              <a:buClr>
                <a:schemeClr val="dk1"/>
              </a:buClr>
              <a:buSzPts val="4000"/>
              <a:buFont typeface="Arial"/>
              <a:buChar char="•"/>
            </a:pPr>
            <a:r>
              <a:rPr lang="en-US" sz="4000">
                <a:solidFill>
                  <a:schemeClr val="dk1"/>
                </a:solidFill>
                <a:latin typeface="Times New Roman"/>
                <a:ea typeface="Times New Roman"/>
                <a:cs typeface="Times New Roman"/>
                <a:sym typeface="Times New Roman"/>
              </a:rPr>
              <a:t>fork() </a:t>
            </a:r>
            <a:endParaRPr/>
          </a:p>
          <a:p>
            <a:pPr indent="-457200" lvl="0" marL="457200" marR="0" rtl="0" algn="ctr">
              <a:spcBef>
                <a:spcPts val="0"/>
              </a:spcBef>
              <a:spcAft>
                <a:spcPts val="0"/>
              </a:spcAft>
              <a:buClr>
                <a:schemeClr val="dk1"/>
              </a:buClr>
              <a:buSzPts val="4000"/>
              <a:buFont typeface="Arial"/>
              <a:buChar char="•"/>
            </a:pPr>
            <a:r>
              <a:rPr lang="en-US" sz="4000">
                <a:solidFill>
                  <a:schemeClr val="dk1"/>
                </a:solidFill>
                <a:latin typeface="Times New Roman"/>
                <a:ea typeface="Times New Roman"/>
                <a:cs typeface="Times New Roman"/>
                <a:sym typeface="Times New Roman"/>
              </a:rPr>
              <a:t>exec() </a:t>
            </a:r>
            <a:endParaRPr/>
          </a:p>
          <a:p>
            <a:pPr indent="-457200" lvl="0" marL="457200" marR="0" rtl="0" algn="ctr">
              <a:spcBef>
                <a:spcPts val="0"/>
              </a:spcBef>
              <a:spcAft>
                <a:spcPts val="0"/>
              </a:spcAft>
              <a:buClr>
                <a:schemeClr val="dk1"/>
              </a:buClr>
              <a:buSzPts val="4000"/>
              <a:buFont typeface="Arial"/>
              <a:buChar char="•"/>
            </a:pPr>
            <a:r>
              <a:rPr lang="en-US" sz="4000">
                <a:solidFill>
                  <a:schemeClr val="dk1"/>
                </a:solidFill>
                <a:latin typeface="Times New Roman"/>
                <a:ea typeface="Times New Roman"/>
                <a:cs typeface="Times New Roman"/>
                <a:sym typeface="Times New Roman"/>
              </a:rPr>
              <a:t>wait() </a:t>
            </a:r>
            <a:endParaRPr/>
          </a:p>
          <a:p>
            <a:pPr indent="-457200" lvl="0" marL="457200" marR="0" rtl="0" algn="ctr">
              <a:spcBef>
                <a:spcPts val="0"/>
              </a:spcBef>
              <a:spcAft>
                <a:spcPts val="0"/>
              </a:spcAft>
              <a:buClr>
                <a:schemeClr val="dk1"/>
              </a:buClr>
              <a:buSzPts val="4000"/>
              <a:buFont typeface="Arial"/>
              <a:buChar char="•"/>
            </a:pPr>
            <a:r>
              <a:rPr lang="en-US" sz="4000">
                <a:solidFill>
                  <a:schemeClr val="dk1"/>
                </a:solidFill>
                <a:latin typeface="Times New Roman"/>
                <a:ea typeface="Times New Roman"/>
                <a:cs typeface="Times New Roman"/>
                <a:sym typeface="Times New Roman"/>
              </a:rPr>
              <a:t> exit() </a:t>
            </a:r>
            <a:endParaRPr/>
          </a:p>
          <a:p>
            <a:pPr indent="-457200" lvl="0" marL="457200" marR="0" rtl="0" algn="ctr">
              <a:spcBef>
                <a:spcPts val="0"/>
              </a:spcBef>
              <a:spcAft>
                <a:spcPts val="0"/>
              </a:spcAft>
              <a:buClr>
                <a:schemeClr val="dk1"/>
              </a:buClr>
              <a:buSzPts val="4000"/>
              <a:buFont typeface="Arial"/>
              <a:buChar char="•"/>
            </a:pPr>
            <a:r>
              <a:rPr lang="en-US" sz="4000">
                <a:solidFill>
                  <a:schemeClr val="dk1"/>
                </a:solidFill>
                <a:latin typeface="Times New Roman"/>
                <a:ea typeface="Times New Roman"/>
                <a:cs typeface="Times New Roman"/>
                <a:sym typeface="Times New Roman"/>
              </a:rPr>
              <a:t>getpid(), getppid() </a:t>
            </a:r>
            <a:endParaRPr/>
          </a:p>
          <a:p>
            <a:pPr indent="-457200" lvl="0" marL="457200" marR="0" rtl="0" algn="ctr">
              <a:spcBef>
                <a:spcPts val="0"/>
              </a:spcBef>
              <a:spcAft>
                <a:spcPts val="0"/>
              </a:spcAft>
              <a:buClr>
                <a:schemeClr val="dk1"/>
              </a:buClr>
              <a:buSzPts val="4000"/>
              <a:buFont typeface="Arial"/>
              <a:buChar char="•"/>
            </a:pPr>
            <a:r>
              <a:rPr lang="en-US" sz="4000">
                <a:solidFill>
                  <a:schemeClr val="dk1"/>
                </a:solidFill>
                <a:latin typeface="Times New Roman"/>
                <a:ea typeface="Times New Roman"/>
                <a:cs typeface="Times New Roman"/>
                <a:sym typeface="Times New Roman"/>
              </a:rPr>
              <a:t> getpgrp() </a:t>
            </a:r>
            <a:endParaRPr/>
          </a:p>
          <a:p>
            <a:pPr indent="-342900" lvl="0" marL="457200" marR="0" rtl="0" algn="ctr">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457200" marR="0" rtl="0" algn="ctr">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descr="https://media.geeksforgeeks.org/wp-content/uploads/Wait_system_call_in_c.jpg" id="56" name="Google Shape;56;p3"/>
          <p:cNvPicPr preferRelativeResize="0"/>
          <p:nvPr/>
        </p:nvPicPr>
        <p:blipFill rotWithShape="1">
          <a:blip r:embed="rId3">
            <a:alphaModFix/>
          </a:blip>
          <a:srcRect b="0" l="0" r="0" t="0"/>
          <a:stretch/>
        </p:blipFill>
        <p:spPr>
          <a:xfrm>
            <a:off x="990600" y="2743200"/>
            <a:ext cx="7291548" cy="281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4"/>
          <p:cNvSpPr txBox="1"/>
          <p:nvPr>
            <p:ph type="title"/>
          </p:nvPr>
        </p:nvSpPr>
        <p:spPr>
          <a:xfrm>
            <a:off x="691387" y="340817"/>
            <a:ext cx="633603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The “fork()” system call - PID</a:t>
            </a:r>
            <a:endParaRPr/>
          </a:p>
        </p:txBody>
      </p:sp>
      <p:sp>
        <p:nvSpPr>
          <p:cNvPr id="62" name="Google Shape;62;p4"/>
          <p:cNvSpPr txBox="1"/>
          <p:nvPr>
            <p:ph idx="1" type="body"/>
          </p:nvPr>
        </p:nvSpPr>
        <p:spPr>
          <a:xfrm>
            <a:off x="535940" y="1567941"/>
            <a:ext cx="7839709" cy="1840229"/>
          </a:xfrm>
          <a:prstGeom prst="rect">
            <a:avLst/>
          </a:prstGeom>
          <a:noFill/>
          <a:ln>
            <a:noFill/>
          </a:ln>
        </p:spPr>
        <p:txBody>
          <a:bodyPr anchorCtr="0" anchor="t" bIns="0" lIns="0" spcFirstLastPara="1" rIns="0" wrap="square" tIns="62225">
            <a:spAutoFit/>
          </a:bodyPr>
          <a:lstStyle/>
          <a:p>
            <a:pPr indent="-320040" lvl="0" marL="332740" marR="1316990" rtl="0" algn="l">
              <a:lnSpc>
                <a:spcPct val="108275"/>
              </a:lnSpc>
              <a:spcBef>
                <a:spcPts val="0"/>
              </a:spcBef>
              <a:spcAft>
                <a:spcPts val="0"/>
              </a:spcAft>
              <a:buClr>
                <a:srgbClr val="DD8046"/>
              </a:buClr>
              <a:buSzPts val="1750"/>
              <a:buFont typeface="Noto Sans Symbols"/>
              <a:buChar char="◻"/>
            </a:pPr>
            <a:r>
              <a:rPr lang="en-US">
                <a:solidFill>
                  <a:srgbClr val="584640"/>
                </a:solidFill>
              </a:rPr>
              <a:t>pid&lt;0: </a:t>
            </a:r>
            <a:r>
              <a:rPr lang="en-US"/>
              <a:t>the creation of a child process was  unsuccessful.</a:t>
            </a:r>
            <a:endParaRPr/>
          </a:p>
          <a:p>
            <a:pPr indent="-320040" lvl="0" marL="332740" rtl="0" algn="l">
              <a:lnSpc>
                <a:spcPct val="100000"/>
              </a:lnSpc>
              <a:spcBef>
                <a:spcPts val="295"/>
              </a:spcBef>
              <a:spcAft>
                <a:spcPts val="0"/>
              </a:spcAft>
              <a:buClr>
                <a:srgbClr val="DD8046"/>
              </a:buClr>
              <a:buSzPts val="1750"/>
              <a:buFont typeface="Noto Sans Symbols"/>
              <a:buChar char="◻"/>
            </a:pPr>
            <a:r>
              <a:rPr lang="en-US">
                <a:solidFill>
                  <a:srgbClr val="584640"/>
                </a:solidFill>
              </a:rPr>
              <a:t>pid==0: </a:t>
            </a:r>
            <a:r>
              <a:rPr lang="en-US"/>
              <a:t>the newly created child.</a:t>
            </a:r>
            <a:endParaRPr/>
          </a:p>
          <a:p>
            <a:pPr indent="-320040" lvl="0" marL="332740" rtl="0" algn="l">
              <a:lnSpc>
                <a:spcPct val="100000"/>
              </a:lnSpc>
              <a:spcBef>
                <a:spcPts val="360"/>
              </a:spcBef>
              <a:spcAft>
                <a:spcPts val="0"/>
              </a:spcAft>
              <a:buClr>
                <a:srgbClr val="DD8046"/>
              </a:buClr>
              <a:buSzPts val="1750"/>
              <a:buFont typeface="Noto Sans Symbols"/>
              <a:buChar char="◻"/>
            </a:pPr>
            <a:r>
              <a:rPr lang="en-US">
                <a:solidFill>
                  <a:srgbClr val="584640"/>
                </a:solidFill>
              </a:rPr>
              <a:t>pid&gt;0: </a:t>
            </a:r>
            <a:r>
              <a:rPr lang="en-US"/>
              <a:t>the </a:t>
            </a:r>
            <a:r>
              <a:rPr i="1" lang="en-US">
                <a:latin typeface="Arial"/>
                <a:ea typeface="Arial"/>
                <a:cs typeface="Arial"/>
                <a:sym typeface="Arial"/>
              </a:rPr>
              <a:t>process ID </a:t>
            </a:r>
            <a:r>
              <a:rPr lang="en-US"/>
              <a:t>of the child process passes to</a:t>
            </a:r>
            <a:endParaRPr/>
          </a:p>
        </p:txBody>
      </p:sp>
      <p:sp>
        <p:nvSpPr>
          <p:cNvPr id="63" name="Google Shape;63;p4"/>
          <p:cNvSpPr txBox="1"/>
          <p:nvPr/>
        </p:nvSpPr>
        <p:spPr>
          <a:xfrm>
            <a:off x="855980" y="3337686"/>
            <a:ext cx="1630680" cy="46799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900">
                <a:solidFill>
                  <a:schemeClr val="dk1"/>
                </a:solidFill>
                <a:latin typeface="Arimo"/>
                <a:ea typeface="Arimo"/>
                <a:cs typeface="Arimo"/>
                <a:sym typeface="Arimo"/>
              </a:rPr>
              <a:t>the parent.</a:t>
            </a:r>
            <a:endParaRPr sz="2900">
              <a:solidFill>
                <a:schemeClr val="dk1"/>
              </a:solidFill>
              <a:latin typeface="Arimo"/>
              <a:ea typeface="Arimo"/>
              <a:cs typeface="Arimo"/>
              <a:sym typeface="Arimo"/>
            </a:endParaRPr>
          </a:p>
        </p:txBody>
      </p:sp>
      <p:grpSp>
        <p:nvGrpSpPr>
          <p:cNvPr id="64" name="Google Shape;64;p4"/>
          <p:cNvGrpSpPr/>
          <p:nvPr/>
        </p:nvGrpSpPr>
        <p:grpSpPr>
          <a:xfrm>
            <a:off x="428599" y="5286375"/>
            <a:ext cx="915035" cy="915035"/>
            <a:chOff x="428599" y="5286375"/>
            <a:chExt cx="915035" cy="915035"/>
          </a:xfrm>
        </p:grpSpPr>
        <p:sp>
          <p:nvSpPr>
            <p:cNvPr id="65" name="Google Shape;65;p4"/>
            <p:cNvSpPr/>
            <p:nvPr/>
          </p:nvSpPr>
          <p:spPr>
            <a:xfrm>
              <a:off x="428599" y="5286375"/>
              <a:ext cx="915035" cy="915035"/>
            </a:xfrm>
            <a:custGeom>
              <a:rect b="b" l="l" r="r" t="t"/>
              <a:pathLst>
                <a:path extrusionOk="0" h="915035" w="915035">
                  <a:moveTo>
                    <a:pt x="761987" y="0"/>
                  </a:moveTo>
                  <a:lnTo>
                    <a:pt x="152400" y="0"/>
                  </a:lnTo>
                  <a:lnTo>
                    <a:pt x="104226" y="7766"/>
                  </a:lnTo>
                  <a:lnTo>
                    <a:pt x="62391" y="29394"/>
                  </a:lnTo>
                  <a:lnTo>
                    <a:pt x="29402" y="62380"/>
                  </a:lnTo>
                  <a:lnTo>
                    <a:pt x="7768" y="104217"/>
                  </a:lnTo>
                  <a:lnTo>
                    <a:pt x="0" y="152400"/>
                  </a:lnTo>
                  <a:lnTo>
                    <a:pt x="0" y="762012"/>
                  </a:lnTo>
                  <a:lnTo>
                    <a:pt x="7768" y="810180"/>
                  </a:lnTo>
                  <a:lnTo>
                    <a:pt x="29402" y="852015"/>
                  </a:lnTo>
                  <a:lnTo>
                    <a:pt x="62391" y="885006"/>
                  </a:lnTo>
                  <a:lnTo>
                    <a:pt x="104226" y="906642"/>
                  </a:lnTo>
                  <a:lnTo>
                    <a:pt x="152400" y="914412"/>
                  </a:lnTo>
                  <a:lnTo>
                    <a:pt x="761987" y="914412"/>
                  </a:lnTo>
                  <a:lnTo>
                    <a:pt x="810188" y="906642"/>
                  </a:lnTo>
                  <a:lnTo>
                    <a:pt x="852036" y="885006"/>
                  </a:lnTo>
                  <a:lnTo>
                    <a:pt x="885028" y="852015"/>
                  </a:lnTo>
                  <a:lnTo>
                    <a:pt x="906658" y="810180"/>
                  </a:lnTo>
                  <a:lnTo>
                    <a:pt x="914425" y="762012"/>
                  </a:lnTo>
                  <a:lnTo>
                    <a:pt x="914425" y="152400"/>
                  </a:lnTo>
                  <a:lnTo>
                    <a:pt x="906658" y="104217"/>
                  </a:lnTo>
                  <a:lnTo>
                    <a:pt x="885028" y="62380"/>
                  </a:lnTo>
                  <a:lnTo>
                    <a:pt x="852036" y="29394"/>
                  </a:lnTo>
                  <a:lnTo>
                    <a:pt x="810188" y="7766"/>
                  </a:lnTo>
                  <a:lnTo>
                    <a:pt x="761987" y="0"/>
                  </a:lnTo>
                  <a:close/>
                </a:path>
              </a:pathLst>
            </a:custGeom>
            <a:solidFill>
              <a:srgbClr val="CCBD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4"/>
            <p:cNvSpPr/>
            <p:nvPr/>
          </p:nvSpPr>
          <p:spPr>
            <a:xfrm>
              <a:off x="428599" y="5286375"/>
              <a:ext cx="915035" cy="915035"/>
            </a:xfrm>
            <a:custGeom>
              <a:rect b="b" l="l" r="r" t="t"/>
              <a:pathLst>
                <a:path extrusionOk="0" h="915035" w="915035">
                  <a:moveTo>
                    <a:pt x="0" y="152400"/>
                  </a:moveTo>
                  <a:lnTo>
                    <a:pt x="7768" y="104217"/>
                  </a:lnTo>
                  <a:lnTo>
                    <a:pt x="29402" y="62380"/>
                  </a:lnTo>
                  <a:lnTo>
                    <a:pt x="62391" y="29394"/>
                  </a:lnTo>
                  <a:lnTo>
                    <a:pt x="104226" y="7766"/>
                  </a:lnTo>
                  <a:lnTo>
                    <a:pt x="152400" y="0"/>
                  </a:lnTo>
                  <a:lnTo>
                    <a:pt x="761987" y="0"/>
                  </a:lnTo>
                  <a:lnTo>
                    <a:pt x="810188" y="7766"/>
                  </a:lnTo>
                  <a:lnTo>
                    <a:pt x="852036" y="29394"/>
                  </a:lnTo>
                  <a:lnTo>
                    <a:pt x="885028" y="62380"/>
                  </a:lnTo>
                  <a:lnTo>
                    <a:pt x="906658" y="104217"/>
                  </a:lnTo>
                  <a:lnTo>
                    <a:pt x="914425" y="152400"/>
                  </a:lnTo>
                  <a:lnTo>
                    <a:pt x="914425" y="762012"/>
                  </a:lnTo>
                  <a:lnTo>
                    <a:pt x="906658" y="810180"/>
                  </a:lnTo>
                  <a:lnTo>
                    <a:pt x="885028" y="852015"/>
                  </a:lnTo>
                  <a:lnTo>
                    <a:pt x="852036" y="885006"/>
                  </a:lnTo>
                  <a:lnTo>
                    <a:pt x="810188" y="906642"/>
                  </a:lnTo>
                  <a:lnTo>
                    <a:pt x="761987" y="914412"/>
                  </a:lnTo>
                  <a:lnTo>
                    <a:pt x="152400" y="914412"/>
                  </a:lnTo>
                  <a:lnTo>
                    <a:pt x="104226" y="906642"/>
                  </a:lnTo>
                  <a:lnTo>
                    <a:pt x="62391" y="885006"/>
                  </a:lnTo>
                  <a:lnTo>
                    <a:pt x="29402" y="852015"/>
                  </a:lnTo>
                  <a:lnTo>
                    <a:pt x="7768" y="810180"/>
                  </a:lnTo>
                  <a:lnTo>
                    <a:pt x="0" y="762012"/>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7" name="Google Shape;67;p4"/>
          <p:cNvSpPr txBox="1"/>
          <p:nvPr/>
        </p:nvSpPr>
        <p:spPr>
          <a:xfrm>
            <a:off x="558495" y="5445353"/>
            <a:ext cx="654685" cy="573405"/>
          </a:xfrm>
          <a:prstGeom prst="rect">
            <a:avLst/>
          </a:prstGeom>
          <a:noFill/>
          <a:ln>
            <a:noFill/>
          </a:ln>
        </p:spPr>
        <p:txBody>
          <a:bodyPr anchorCtr="0" anchor="t" bIns="0" lIns="0" spcFirstLastPara="1" rIns="0" wrap="square" tIns="12700">
            <a:spAutoFit/>
          </a:bodyPr>
          <a:lstStyle/>
          <a:p>
            <a:pPr indent="191770" lvl="0" marL="12700" marR="5080" rtl="0" algn="l">
              <a:lnSpc>
                <a:spcPct val="100000"/>
              </a:lnSpc>
              <a:spcBef>
                <a:spcPts val="0"/>
              </a:spcBef>
              <a:spcAft>
                <a:spcPts val="0"/>
              </a:spcAft>
              <a:buNone/>
            </a:pPr>
            <a:r>
              <a:rPr b="1" lang="en-US" sz="1800">
                <a:solidFill>
                  <a:schemeClr val="dk1"/>
                </a:solidFill>
                <a:latin typeface="Trebuchet MS"/>
                <a:ea typeface="Trebuchet MS"/>
                <a:cs typeface="Trebuchet MS"/>
                <a:sym typeface="Trebuchet MS"/>
              </a:rPr>
              <a:t>P1  PID:28</a:t>
            </a:r>
            <a:endParaRPr sz="1800">
              <a:solidFill>
                <a:schemeClr val="dk1"/>
              </a:solidFill>
              <a:latin typeface="Trebuchet MS"/>
              <a:ea typeface="Trebuchet MS"/>
              <a:cs typeface="Trebuchet MS"/>
              <a:sym typeface="Trebuchet MS"/>
            </a:endParaRPr>
          </a:p>
        </p:txBody>
      </p:sp>
      <p:grpSp>
        <p:nvGrpSpPr>
          <p:cNvPr id="68" name="Google Shape;68;p4"/>
          <p:cNvGrpSpPr/>
          <p:nvPr/>
        </p:nvGrpSpPr>
        <p:grpSpPr>
          <a:xfrm>
            <a:off x="2214498" y="5286375"/>
            <a:ext cx="914400" cy="915035"/>
            <a:chOff x="2214498" y="5286375"/>
            <a:chExt cx="914400" cy="915035"/>
          </a:xfrm>
        </p:grpSpPr>
        <p:sp>
          <p:nvSpPr>
            <p:cNvPr id="69" name="Google Shape;69;p4"/>
            <p:cNvSpPr/>
            <p:nvPr/>
          </p:nvSpPr>
          <p:spPr>
            <a:xfrm>
              <a:off x="2214498" y="5286375"/>
              <a:ext cx="914400" cy="915035"/>
            </a:xfrm>
            <a:custGeom>
              <a:rect b="b" l="l" r="r" t="t"/>
              <a:pathLst>
                <a:path extrusionOk="0" h="915035" w="914400">
                  <a:moveTo>
                    <a:pt x="762000" y="0"/>
                  </a:moveTo>
                  <a:lnTo>
                    <a:pt x="152400" y="0"/>
                  </a:lnTo>
                  <a:lnTo>
                    <a:pt x="104265" y="7766"/>
                  </a:lnTo>
                  <a:lnTo>
                    <a:pt x="62435" y="29394"/>
                  </a:lnTo>
                  <a:lnTo>
                    <a:pt x="29431" y="62380"/>
                  </a:lnTo>
                  <a:lnTo>
                    <a:pt x="7778" y="104217"/>
                  </a:lnTo>
                  <a:lnTo>
                    <a:pt x="0" y="152400"/>
                  </a:lnTo>
                  <a:lnTo>
                    <a:pt x="0" y="762012"/>
                  </a:lnTo>
                  <a:lnTo>
                    <a:pt x="7778" y="810180"/>
                  </a:lnTo>
                  <a:lnTo>
                    <a:pt x="29431" y="852015"/>
                  </a:lnTo>
                  <a:lnTo>
                    <a:pt x="62435" y="885006"/>
                  </a:lnTo>
                  <a:lnTo>
                    <a:pt x="104265" y="906642"/>
                  </a:lnTo>
                  <a:lnTo>
                    <a:pt x="152400" y="914412"/>
                  </a:lnTo>
                  <a:lnTo>
                    <a:pt x="762000" y="914412"/>
                  </a:lnTo>
                  <a:lnTo>
                    <a:pt x="810182" y="906642"/>
                  </a:lnTo>
                  <a:lnTo>
                    <a:pt x="852019" y="885006"/>
                  </a:lnTo>
                  <a:lnTo>
                    <a:pt x="885005" y="852015"/>
                  </a:lnTo>
                  <a:lnTo>
                    <a:pt x="906633" y="810180"/>
                  </a:lnTo>
                  <a:lnTo>
                    <a:pt x="914400" y="762012"/>
                  </a:lnTo>
                  <a:lnTo>
                    <a:pt x="914400" y="152400"/>
                  </a:lnTo>
                  <a:lnTo>
                    <a:pt x="906633" y="104217"/>
                  </a:lnTo>
                  <a:lnTo>
                    <a:pt x="885005" y="62380"/>
                  </a:lnTo>
                  <a:lnTo>
                    <a:pt x="852019" y="29394"/>
                  </a:lnTo>
                  <a:lnTo>
                    <a:pt x="810182" y="7766"/>
                  </a:lnTo>
                  <a:lnTo>
                    <a:pt x="762000" y="0"/>
                  </a:lnTo>
                  <a:close/>
                </a:path>
              </a:pathLst>
            </a:custGeom>
            <a:solidFill>
              <a:srgbClr val="CCBD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4"/>
            <p:cNvSpPr/>
            <p:nvPr/>
          </p:nvSpPr>
          <p:spPr>
            <a:xfrm>
              <a:off x="2214498" y="5286375"/>
              <a:ext cx="914400" cy="915035"/>
            </a:xfrm>
            <a:custGeom>
              <a:rect b="b" l="l" r="r" t="t"/>
              <a:pathLst>
                <a:path extrusionOk="0" h="915035" w="914400">
                  <a:moveTo>
                    <a:pt x="0" y="152400"/>
                  </a:moveTo>
                  <a:lnTo>
                    <a:pt x="7778" y="104217"/>
                  </a:lnTo>
                  <a:lnTo>
                    <a:pt x="29431" y="62380"/>
                  </a:lnTo>
                  <a:lnTo>
                    <a:pt x="62435" y="29394"/>
                  </a:lnTo>
                  <a:lnTo>
                    <a:pt x="104265" y="7766"/>
                  </a:lnTo>
                  <a:lnTo>
                    <a:pt x="152400" y="0"/>
                  </a:lnTo>
                  <a:lnTo>
                    <a:pt x="762000" y="0"/>
                  </a:lnTo>
                  <a:lnTo>
                    <a:pt x="810182" y="7766"/>
                  </a:lnTo>
                  <a:lnTo>
                    <a:pt x="852019" y="29394"/>
                  </a:lnTo>
                  <a:lnTo>
                    <a:pt x="885005" y="62380"/>
                  </a:lnTo>
                  <a:lnTo>
                    <a:pt x="906633" y="104217"/>
                  </a:lnTo>
                  <a:lnTo>
                    <a:pt x="914400" y="152400"/>
                  </a:lnTo>
                  <a:lnTo>
                    <a:pt x="914400" y="762012"/>
                  </a:lnTo>
                  <a:lnTo>
                    <a:pt x="906633" y="810180"/>
                  </a:lnTo>
                  <a:lnTo>
                    <a:pt x="885005" y="852015"/>
                  </a:lnTo>
                  <a:lnTo>
                    <a:pt x="852019" y="885006"/>
                  </a:lnTo>
                  <a:lnTo>
                    <a:pt x="810182" y="906642"/>
                  </a:lnTo>
                  <a:lnTo>
                    <a:pt x="762000" y="914412"/>
                  </a:lnTo>
                  <a:lnTo>
                    <a:pt x="152400" y="914412"/>
                  </a:lnTo>
                  <a:lnTo>
                    <a:pt x="104265" y="906642"/>
                  </a:lnTo>
                  <a:lnTo>
                    <a:pt x="62435" y="885006"/>
                  </a:lnTo>
                  <a:lnTo>
                    <a:pt x="29431" y="852015"/>
                  </a:lnTo>
                  <a:lnTo>
                    <a:pt x="7778" y="810180"/>
                  </a:lnTo>
                  <a:lnTo>
                    <a:pt x="0" y="762012"/>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1" name="Google Shape;71;p4"/>
          <p:cNvSpPr txBox="1"/>
          <p:nvPr/>
        </p:nvSpPr>
        <p:spPr>
          <a:xfrm>
            <a:off x="2344927" y="5445353"/>
            <a:ext cx="654050" cy="573405"/>
          </a:xfrm>
          <a:prstGeom prst="rect">
            <a:avLst/>
          </a:prstGeom>
          <a:noFill/>
          <a:ln>
            <a:noFill/>
          </a:ln>
        </p:spPr>
        <p:txBody>
          <a:bodyPr anchorCtr="0" anchor="t" bIns="0" lIns="0" spcFirstLastPara="1" rIns="0" wrap="square" tIns="12700">
            <a:spAutoFit/>
          </a:bodyPr>
          <a:lstStyle/>
          <a:p>
            <a:pPr indent="187325" lvl="0" marL="12700" marR="5080" rtl="0" algn="l">
              <a:lnSpc>
                <a:spcPct val="100000"/>
              </a:lnSpc>
              <a:spcBef>
                <a:spcPts val="0"/>
              </a:spcBef>
              <a:spcAft>
                <a:spcPts val="0"/>
              </a:spcAft>
              <a:buNone/>
            </a:pPr>
            <a:r>
              <a:rPr b="1" lang="en-US" sz="1800">
                <a:solidFill>
                  <a:schemeClr val="dk1"/>
                </a:solidFill>
                <a:latin typeface="Trebuchet MS"/>
                <a:ea typeface="Trebuchet MS"/>
                <a:cs typeface="Trebuchet MS"/>
                <a:sym typeface="Trebuchet MS"/>
              </a:rPr>
              <a:t>C1  PID:34</a:t>
            </a:r>
            <a:endParaRPr sz="1800">
              <a:solidFill>
                <a:schemeClr val="dk1"/>
              </a:solidFill>
              <a:latin typeface="Trebuchet MS"/>
              <a:ea typeface="Trebuchet MS"/>
              <a:cs typeface="Trebuchet MS"/>
              <a:sym typeface="Trebuchet MS"/>
            </a:endParaRPr>
          </a:p>
        </p:txBody>
      </p:sp>
      <p:grpSp>
        <p:nvGrpSpPr>
          <p:cNvPr id="72" name="Google Shape;72;p4"/>
          <p:cNvGrpSpPr/>
          <p:nvPr/>
        </p:nvGrpSpPr>
        <p:grpSpPr>
          <a:xfrm>
            <a:off x="1285875" y="4000500"/>
            <a:ext cx="914400" cy="914400"/>
            <a:chOff x="1285875" y="4000500"/>
            <a:chExt cx="914400" cy="914400"/>
          </a:xfrm>
        </p:grpSpPr>
        <p:sp>
          <p:nvSpPr>
            <p:cNvPr id="73" name="Google Shape;73;p4"/>
            <p:cNvSpPr/>
            <p:nvPr/>
          </p:nvSpPr>
          <p:spPr>
            <a:xfrm>
              <a:off x="1285875" y="4000500"/>
              <a:ext cx="914400" cy="914400"/>
            </a:xfrm>
            <a:custGeom>
              <a:rect b="b" l="l" r="r" t="t"/>
              <a:pathLst>
                <a:path extrusionOk="0" h="914400" w="914400">
                  <a:moveTo>
                    <a:pt x="762000"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762000" y="914400"/>
                  </a:lnTo>
                  <a:lnTo>
                    <a:pt x="810182" y="906633"/>
                  </a:lnTo>
                  <a:lnTo>
                    <a:pt x="852019" y="885005"/>
                  </a:lnTo>
                  <a:lnTo>
                    <a:pt x="885005" y="852019"/>
                  </a:lnTo>
                  <a:lnTo>
                    <a:pt x="906633" y="810182"/>
                  </a:lnTo>
                  <a:lnTo>
                    <a:pt x="914400" y="762000"/>
                  </a:lnTo>
                  <a:lnTo>
                    <a:pt x="914400" y="152400"/>
                  </a:lnTo>
                  <a:lnTo>
                    <a:pt x="906633" y="104217"/>
                  </a:lnTo>
                  <a:lnTo>
                    <a:pt x="885005" y="62380"/>
                  </a:lnTo>
                  <a:lnTo>
                    <a:pt x="852019" y="29394"/>
                  </a:lnTo>
                  <a:lnTo>
                    <a:pt x="810182" y="7766"/>
                  </a:lnTo>
                  <a:lnTo>
                    <a:pt x="762000" y="0"/>
                  </a:lnTo>
                  <a:close/>
                </a:path>
              </a:pathLst>
            </a:custGeom>
            <a:solidFill>
              <a:srgbClr val="CCBD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4"/>
            <p:cNvSpPr/>
            <p:nvPr/>
          </p:nvSpPr>
          <p:spPr>
            <a:xfrm>
              <a:off x="1285875" y="4000500"/>
              <a:ext cx="914400" cy="914400"/>
            </a:xfrm>
            <a:custGeom>
              <a:rect b="b" l="l" r="r" t="t"/>
              <a:pathLst>
                <a:path extrusionOk="0" h="914400" w="914400">
                  <a:moveTo>
                    <a:pt x="0" y="152400"/>
                  </a:moveTo>
                  <a:lnTo>
                    <a:pt x="7766" y="104217"/>
                  </a:lnTo>
                  <a:lnTo>
                    <a:pt x="29394" y="62380"/>
                  </a:lnTo>
                  <a:lnTo>
                    <a:pt x="62380" y="29394"/>
                  </a:lnTo>
                  <a:lnTo>
                    <a:pt x="104217" y="7766"/>
                  </a:lnTo>
                  <a:lnTo>
                    <a:pt x="152400" y="0"/>
                  </a:lnTo>
                  <a:lnTo>
                    <a:pt x="762000" y="0"/>
                  </a:lnTo>
                  <a:lnTo>
                    <a:pt x="810182" y="7766"/>
                  </a:lnTo>
                  <a:lnTo>
                    <a:pt x="852019" y="29394"/>
                  </a:lnTo>
                  <a:lnTo>
                    <a:pt x="885005" y="62380"/>
                  </a:lnTo>
                  <a:lnTo>
                    <a:pt x="906633" y="104217"/>
                  </a:lnTo>
                  <a:lnTo>
                    <a:pt x="914400" y="152400"/>
                  </a:lnTo>
                  <a:lnTo>
                    <a:pt x="914400" y="762000"/>
                  </a:lnTo>
                  <a:lnTo>
                    <a:pt x="906633" y="810182"/>
                  </a:lnTo>
                  <a:lnTo>
                    <a:pt x="885005" y="852019"/>
                  </a:lnTo>
                  <a:lnTo>
                    <a:pt x="852019" y="885005"/>
                  </a:lnTo>
                  <a:lnTo>
                    <a:pt x="810182" y="906633"/>
                  </a:lnTo>
                  <a:lnTo>
                    <a:pt x="762000" y="914400"/>
                  </a:lnTo>
                  <a:lnTo>
                    <a:pt x="152400" y="914400"/>
                  </a:lnTo>
                  <a:lnTo>
                    <a:pt x="104217" y="906633"/>
                  </a:lnTo>
                  <a:lnTo>
                    <a:pt x="62380" y="885005"/>
                  </a:lnTo>
                  <a:lnTo>
                    <a:pt x="29394" y="852019"/>
                  </a:lnTo>
                  <a:lnTo>
                    <a:pt x="7766" y="810182"/>
                  </a:lnTo>
                  <a:lnTo>
                    <a:pt x="0" y="762000"/>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5" name="Google Shape;75;p4"/>
          <p:cNvSpPr txBox="1"/>
          <p:nvPr/>
        </p:nvSpPr>
        <p:spPr>
          <a:xfrm>
            <a:off x="1415922" y="4159377"/>
            <a:ext cx="654050" cy="572770"/>
          </a:xfrm>
          <a:prstGeom prst="rect">
            <a:avLst/>
          </a:prstGeom>
          <a:noFill/>
          <a:ln>
            <a:noFill/>
          </a:ln>
        </p:spPr>
        <p:txBody>
          <a:bodyPr anchorCtr="0" anchor="t" bIns="0" lIns="0" spcFirstLastPara="1" rIns="0" wrap="square" tIns="22850">
            <a:spAutoFit/>
          </a:bodyPr>
          <a:lstStyle/>
          <a:p>
            <a:pPr indent="191770" lvl="0" marL="12700" marR="5080" rtl="0" algn="l">
              <a:lnSpc>
                <a:spcPct val="119444"/>
              </a:lnSpc>
              <a:spcBef>
                <a:spcPts val="0"/>
              </a:spcBef>
              <a:spcAft>
                <a:spcPts val="0"/>
              </a:spcAft>
              <a:buNone/>
            </a:pPr>
            <a:r>
              <a:rPr b="1" lang="en-US" sz="1800">
                <a:solidFill>
                  <a:schemeClr val="dk1"/>
                </a:solidFill>
                <a:latin typeface="Trebuchet MS"/>
                <a:ea typeface="Trebuchet MS"/>
                <a:cs typeface="Trebuchet MS"/>
                <a:sym typeface="Trebuchet MS"/>
              </a:rPr>
              <a:t>P1  PID:28</a:t>
            </a:r>
            <a:endParaRPr sz="1800">
              <a:solidFill>
                <a:schemeClr val="dk1"/>
              </a:solidFill>
              <a:latin typeface="Trebuchet MS"/>
              <a:ea typeface="Trebuchet MS"/>
              <a:cs typeface="Trebuchet MS"/>
              <a:sym typeface="Trebuchet MS"/>
            </a:endParaRPr>
          </a:p>
        </p:txBody>
      </p:sp>
      <p:grpSp>
        <p:nvGrpSpPr>
          <p:cNvPr id="76" name="Google Shape;76;p4"/>
          <p:cNvGrpSpPr/>
          <p:nvPr/>
        </p:nvGrpSpPr>
        <p:grpSpPr>
          <a:xfrm>
            <a:off x="1303019" y="5522976"/>
            <a:ext cx="1162812" cy="504444"/>
            <a:chOff x="1303019" y="5522976"/>
            <a:chExt cx="1162812" cy="504444"/>
          </a:xfrm>
        </p:grpSpPr>
        <p:sp>
          <p:nvSpPr>
            <p:cNvPr id="77" name="Google Shape;77;p4"/>
            <p:cNvSpPr/>
            <p:nvPr/>
          </p:nvSpPr>
          <p:spPr>
            <a:xfrm>
              <a:off x="1303019" y="5522976"/>
              <a:ext cx="1162812" cy="5044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4"/>
            <p:cNvSpPr/>
            <p:nvPr/>
          </p:nvSpPr>
          <p:spPr>
            <a:xfrm>
              <a:off x="1342897" y="5637866"/>
              <a:ext cx="871855" cy="213995"/>
            </a:xfrm>
            <a:custGeom>
              <a:rect b="b" l="l" r="r" t="t"/>
              <a:pathLst>
                <a:path extrusionOk="0" h="213995" w="871855">
                  <a:moveTo>
                    <a:pt x="736402" y="130872"/>
                  </a:moveTo>
                  <a:lnTo>
                    <a:pt x="669544" y="169716"/>
                  </a:lnTo>
                  <a:lnTo>
                    <a:pt x="662443" y="175990"/>
                  </a:lnTo>
                  <a:lnTo>
                    <a:pt x="658463" y="184205"/>
                  </a:lnTo>
                  <a:lnTo>
                    <a:pt x="657863" y="193314"/>
                  </a:lnTo>
                  <a:lnTo>
                    <a:pt x="660908" y="202266"/>
                  </a:lnTo>
                  <a:lnTo>
                    <a:pt x="667184" y="209340"/>
                  </a:lnTo>
                  <a:lnTo>
                    <a:pt x="675401" y="213322"/>
                  </a:lnTo>
                  <a:lnTo>
                    <a:pt x="684500" y="213932"/>
                  </a:lnTo>
                  <a:lnTo>
                    <a:pt x="693420" y="210890"/>
                  </a:lnTo>
                  <a:lnTo>
                    <a:pt x="830889" y="131032"/>
                  </a:lnTo>
                  <a:lnTo>
                    <a:pt x="736402" y="130872"/>
                  </a:lnTo>
                  <a:close/>
                </a:path>
                <a:path extrusionOk="0" h="213995" w="871855">
                  <a:moveTo>
                    <a:pt x="763640" y="115047"/>
                  </a:moveTo>
                  <a:lnTo>
                    <a:pt x="736402" y="130872"/>
                  </a:lnTo>
                  <a:lnTo>
                    <a:pt x="824484" y="131032"/>
                  </a:lnTo>
                  <a:lnTo>
                    <a:pt x="824484" y="127768"/>
                  </a:lnTo>
                  <a:lnTo>
                    <a:pt x="812419" y="127768"/>
                  </a:lnTo>
                  <a:lnTo>
                    <a:pt x="790801" y="115096"/>
                  </a:lnTo>
                  <a:lnTo>
                    <a:pt x="763640" y="115047"/>
                  </a:lnTo>
                  <a:close/>
                </a:path>
                <a:path extrusionOk="0" h="213995" w="871855">
                  <a:moveTo>
                    <a:pt x="812507" y="99260"/>
                  </a:moveTo>
                  <a:lnTo>
                    <a:pt x="812458" y="115135"/>
                  </a:lnTo>
                  <a:lnTo>
                    <a:pt x="824484" y="115157"/>
                  </a:lnTo>
                  <a:lnTo>
                    <a:pt x="824484" y="131032"/>
                  </a:lnTo>
                  <a:lnTo>
                    <a:pt x="830889" y="131032"/>
                  </a:lnTo>
                  <a:lnTo>
                    <a:pt x="871728" y="107309"/>
                  </a:lnTo>
                  <a:lnTo>
                    <a:pt x="858027" y="99282"/>
                  </a:lnTo>
                  <a:lnTo>
                    <a:pt x="824484" y="99282"/>
                  </a:lnTo>
                  <a:lnTo>
                    <a:pt x="812507" y="99260"/>
                  </a:lnTo>
                  <a:close/>
                </a:path>
                <a:path extrusionOk="0" h="213995" w="871855">
                  <a:moveTo>
                    <a:pt x="127" y="113659"/>
                  </a:moveTo>
                  <a:lnTo>
                    <a:pt x="0" y="129534"/>
                  </a:lnTo>
                  <a:lnTo>
                    <a:pt x="736402" y="130872"/>
                  </a:lnTo>
                  <a:lnTo>
                    <a:pt x="763640" y="115047"/>
                  </a:lnTo>
                  <a:lnTo>
                    <a:pt x="127" y="113659"/>
                  </a:lnTo>
                  <a:close/>
                </a:path>
                <a:path extrusionOk="0" h="213995" w="871855">
                  <a:moveTo>
                    <a:pt x="790801" y="115096"/>
                  </a:moveTo>
                  <a:lnTo>
                    <a:pt x="812419" y="127768"/>
                  </a:lnTo>
                  <a:lnTo>
                    <a:pt x="812458" y="115135"/>
                  </a:lnTo>
                  <a:lnTo>
                    <a:pt x="790801" y="115096"/>
                  </a:lnTo>
                  <a:close/>
                </a:path>
                <a:path extrusionOk="0" h="213995" w="871855">
                  <a:moveTo>
                    <a:pt x="812458" y="115135"/>
                  </a:moveTo>
                  <a:lnTo>
                    <a:pt x="812419" y="127768"/>
                  </a:lnTo>
                  <a:lnTo>
                    <a:pt x="824484" y="127768"/>
                  </a:lnTo>
                  <a:lnTo>
                    <a:pt x="824484" y="115157"/>
                  </a:lnTo>
                  <a:lnTo>
                    <a:pt x="812458" y="115135"/>
                  </a:lnTo>
                  <a:close/>
                </a:path>
                <a:path extrusionOk="0" h="213995" w="871855">
                  <a:moveTo>
                    <a:pt x="790879" y="99221"/>
                  </a:moveTo>
                  <a:lnTo>
                    <a:pt x="777239" y="107146"/>
                  </a:lnTo>
                  <a:lnTo>
                    <a:pt x="790801" y="115096"/>
                  </a:lnTo>
                  <a:lnTo>
                    <a:pt x="812458" y="115135"/>
                  </a:lnTo>
                  <a:lnTo>
                    <a:pt x="812507" y="99260"/>
                  </a:lnTo>
                  <a:lnTo>
                    <a:pt x="790879" y="99221"/>
                  </a:lnTo>
                  <a:close/>
                </a:path>
                <a:path extrusionOk="0" h="213995" w="871855">
                  <a:moveTo>
                    <a:pt x="777239" y="107146"/>
                  </a:moveTo>
                  <a:lnTo>
                    <a:pt x="763640" y="115047"/>
                  </a:lnTo>
                  <a:lnTo>
                    <a:pt x="790801" y="115096"/>
                  </a:lnTo>
                  <a:lnTo>
                    <a:pt x="777239" y="107146"/>
                  </a:lnTo>
                  <a:close/>
                </a:path>
                <a:path extrusionOk="0" h="213995" w="871855">
                  <a:moveTo>
                    <a:pt x="763635" y="99172"/>
                  </a:moveTo>
                  <a:lnTo>
                    <a:pt x="777239" y="107146"/>
                  </a:lnTo>
                  <a:lnTo>
                    <a:pt x="790879" y="99221"/>
                  </a:lnTo>
                  <a:lnTo>
                    <a:pt x="763635" y="99172"/>
                  </a:lnTo>
                  <a:close/>
                </a:path>
                <a:path extrusionOk="0" h="213995" w="871855">
                  <a:moveTo>
                    <a:pt x="824484" y="86633"/>
                  </a:moveTo>
                  <a:lnTo>
                    <a:pt x="812546" y="86633"/>
                  </a:lnTo>
                  <a:lnTo>
                    <a:pt x="812507" y="99260"/>
                  </a:lnTo>
                  <a:lnTo>
                    <a:pt x="824484" y="99282"/>
                  </a:lnTo>
                  <a:lnTo>
                    <a:pt x="824484" y="86633"/>
                  </a:lnTo>
                  <a:close/>
                </a:path>
                <a:path extrusionOk="0" h="213995" w="871855">
                  <a:moveTo>
                    <a:pt x="684881" y="0"/>
                  </a:moveTo>
                  <a:lnTo>
                    <a:pt x="675782" y="578"/>
                  </a:lnTo>
                  <a:lnTo>
                    <a:pt x="667565" y="4528"/>
                  </a:lnTo>
                  <a:lnTo>
                    <a:pt x="661289" y="11576"/>
                  </a:lnTo>
                  <a:lnTo>
                    <a:pt x="658171" y="20524"/>
                  </a:lnTo>
                  <a:lnTo>
                    <a:pt x="658733" y="29637"/>
                  </a:lnTo>
                  <a:lnTo>
                    <a:pt x="662699" y="37867"/>
                  </a:lnTo>
                  <a:lnTo>
                    <a:pt x="669797" y="44164"/>
                  </a:lnTo>
                  <a:lnTo>
                    <a:pt x="736470" y="83247"/>
                  </a:lnTo>
                  <a:lnTo>
                    <a:pt x="824484" y="83407"/>
                  </a:lnTo>
                  <a:lnTo>
                    <a:pt x="824484" y="99282"/>
                  </a:lnTo>
                  <a:lnTo>
                    <a:pt x="858027" y="99282"/>
                  </a:lnTo>
                  <a:lnTo>
                    <a:pt x="693801" y="3067"/>
                  </a:lnTo>
                  <a:lnTo>
                    <a:pt x="684881" y="0"/>
                  </a:lnTo>
                  <a:close/>
                </a:path>
                <a:path extrusionOk="0" h="213995" w="871855">
                  <a:moveTo>
                    <a:pt x="812546" y="86633"/>
                  </a:moveTo>
                  <a:lnTo>
                    <a:pt x="790879" y="99221"/>
                  </a:lnTo>
                  <a:lnTo>
                    <a:pt x="812507" y="99260"/>
                  </a:lnTo>
                  <a:lnTo>
                    <a:pt x="812546" y="86633"/>
                  </a:lnTo>
                  <a:close/>
                </a:path>
                <a:path extrusionOk="0" h="213995" w="871855">
                  <a:moveTo>
                    <a:pt x="736470" y="83247"/>
                  </a:moveTo>
                  <a:lnTo>
                    <a:pt x="763635" y="99172"/>
                  </a:lnTo>
                  <a:lnTo>
                    <a:pt x="790879" y="99221"/>
                  </a:lnTo>
                  <a:lnTo>
                    <a:pt x="812546" y="86633"/>
                  </a:lnTo>
                  <a:lnTo>
                    <a:pt x="824484" y="86633"/>
                  </a:lnTo>
                  <a:lnTo>
                    <a:pt x="824484" y="83407"/>
                  </a:lnTo>
                  <a:lnTo>
                    <a:pt x="736470" y="83247"/>
                  </a:lnTo>
                  <a:close/>
                </a:path>
                <a:path extrusionOk="0" h="213995" w="871855">
                  <a:moveTo>
                    <a:pt x="127" y="81909"/>
                  </a:moveTo>
                  <a:lnTo>
                    <a:pt x="127" y="97784"/>
                  </a:lnTo>
                  <a:lnTo>
                    <a:pt x="763635" y="99172"/>
                  </a:lnTo>
                  <a:lnTo>
                    <a:pt x="736470" y="83247"/>
                  </a:lnTo>
                  <a:lnTo>
                    <a:pt x="127" y="8190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9" name="Google Shape;79;p4"/>
          <p:cNvSpPr txBox="1"/>
          <p:nvPr/>
        </p:nvSpPr>
        <p:spPr>
          <a:xfrm>
            <a:off x="1436369" y="5378297"/>
            <a:ext cx="5765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rebuchet MS"/>
                <a:ea typeface="Trebuchet MS"/>
                <a:cs typeface="Trebuchet MS"/>
                <a:sym typeface="Trebuchet MS"/>
              </a:rPr>
              <a:t>Fork()</a:t>
            </a:r>
            <a:endParaRPr sz="1800">
              <a:solidFill>
                <a:schemeClr val="dk1"/>
              </a:solidFill>
              <a:latin typeface="Trebuchet MS"/>
              <a:ea typeface="Trebuchet MS"/>
              <a:cs typeface="Trebuchet MS"/>
              <a:sym typeface="Trebuchet MS"/>
            </a:endParaRPr>
          </a:p>
        </p:txBody>
      </p:sp>
      <p:grpSp>
        <p:nvGrpSpPr>
          <p:cNvPr id="80" name="Google Shape;80;p4"/>
          <p:cNvGrpSpPr/>
          <p:nvPr/>
        </p:nvGrpSpPr>
        <p:grpSpPr>
          <a:xfrm>
            <a:off x="4286250" y="3429025"/>
            <a:ext cx="4000500" cy="3286125"/>
            <a:chOff x="4286250" y="3429025"/>
            <a:chExt cx="4000500" cy="3286125"/>
          </a:xfrm>
        </p:grpSpPr>
        <p:sp>
          <p:nvSpPr>
            <p:cNvPr id="81" name="Google Shape;81;p4"/>
            <p:cNvSpPr/>
            <p:nvPr/>
          </p:nvSpPr>
          <p:spPr>
            <a:xfrm>
              <a:off x="4286250" y="3429025"/>
              <a:ext cx="4000500" cy="3286125"/>
            </a:xfrm>
            <a:custGeom>
              <a:rect b="b" l="l" r="r" t="t"/>
              <a:pathLst>
                <a:path extrusionOk="0" h="3286125" w="4000500">
                  <a:moveTo>
                    <a:pt x="4000500" y="0"/>
                  </a:moveTo>
                  <a:lnTo>
                    <a:pt x="0" y="0"/>
                  </a:lnTo>
                  <a:lnTo>
                    <a:pt x="0" y="3286125"/>
                  </a:lnTo>
                  <a:lnTo>
                    <a:pt x="4000500" y="3286125"/>
                  </a:lnTo>
                  <a:lnTo>
                    <a:pt x="40005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4"/>
            <p:cNvSpPr/>
            <p:nvPr/>
          </p:nvSpPr>
          <p:spPr>
            <a:xfrm>
              <a:off x="4286250" y="3429025"/>
              <a:ext cx="4000500" cy="3286125"/>
            </a:xfrm>
            <a:custGeom>
              <a:rect b="b" l="l" r="r" t="t"/>
              <a:pathLst>
                <a:path extrusionOk="0" h="3286125" w="4000500">
                  <a:moveTo>
                    <a:pt x="0" y="3286125"/>
                  </a:moveTo>
                  <a:lnTo>
                    <a:pt x="4000500" y="3286125"/>
                  </a:lnTo>
                  <a:lnTo>
                    <a:pt x="4000500" y="0"/>
                  </a:lnTo>
                  <a:lnTo>
                    <a:pt x="0" y="0"/>
                  </a:lnTo>
                  <a:lnTo>
                    <a:pt x="0" y="3286125"/>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3" name="Google Shape;83;p4"/>
          <p:cNvSpPr txBox="1"/>
          <p:nvPr/>
        </p:nvSpPr>
        <p:spPr>
          <a:xfrm>
            <a:off x="4508372" y="3524504"/>
            <a:ext cx="267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mo"/>
                <a:ea typeface="Arimo"/>
                <a:cs typeface="Arimo"/>
                <a:sym typeface="Arimo"/>
              </a:rPr>
              <a:t>Consider a piece of program</a:t>
            </a:r>
            <a:endParaRPr sz="1800">
              <a:solidFill>
                <a:schemeClr val="dk1"/>
              </a:solidFill>
              <a:latin typeface="Arimo"/>
              <a:ea typeface="Arimo"/>
              <a:cs typeface="Arimo"/>
              <a:sym typeface="Arimo"/>
            </a:endParaRPr>
          </a:p>
        </p:txBody>
      </p:sp>
      <p:sp>
        <p:nvSpPr>
          <p:cNvPr id="84" name="Google Shape;84;p4"/>
          <p:cNvSpPr txBox="1"/>
          <p:nvPr/>
        </p:nvSpPr>
        <p:spPr>
          <a:xfrm>
            <a:off x="4508372" y="4059428"/>
            <a:ext cx="3397885" cy="1127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12700" marR="5080" rtl="0" algn="l">
              <a:lnSpc>
                <a:spcPct val="121111"/>
              </a:lnSpc>
              <a:spcBef>
                <a:spcPts val="55"/>
              </a:spcBef>
              <a:spcAft>
                <a:spcPts val="0"/>
              </a:spcAft>
              <a:buNone/>
            </a:pPr>
            <a:r>
              <a:rPr lang="en-US" sz="1800">
                <a:solidFill>
                  <a:schemeClr val="dk1"/>
                </a:solidFill>
                <a:latin typeface="Courier New"/>
                <a:ea typeface="Courier New"/>
                <a:cs typeface="Courier New"/>
                <a:sym typeface="Courier New"/>
              </a:rPr>
              <a:t>pid_t pid = fork();  printf(</a:t>
            </a:r>
            <a:r>
              <a:rPr lang="en-US" sz="1800">
                <a:solidFill>
                  <a:schemeClr val="dk1"/>
                </a:solidFill>
                <a:latin typeface="Arial"/>
                <a:ea typeface="Arial"/>
                <a:cs typeface="Arial"/>
                <a:sym typeface="Arial"/>
              </a:rPr>
              <a:t>“</a:t>
            </a:r>
            <a:r>
              <a:rPr lang="en-US" sz="1800">
                <a:solidFill>
                  <a:schemeClr val="dk1"/>
                </a:solidFill>
                <a:latin typeface="Courier New"/>
                <a:ea typeface="Courier New"/>
                <a:cs typeface="Courier New"/>
                <a:sym typeface="Courier New"/>
              </a:rPr>
              <a:t>PID: %d\n</a:t>
            </a:r>
            <a:r>
              <a:rPr lang="en-US" sz="1800">
                <a:solidFill>
                  <a:schemeClr val="dk1"/>
                </a:solidFill>
                <a:latin typeface="Arial"/>
                <a:ea typeface="Arial"/>
                <a:cs typeface="Arial"/>
                <a:sym typeface="Arial"/>
              </a:rPr>
              <a:t>”</a:t>
            </a:r>
            <a:r>
              <a:rPr lang="en-US" sz="1800">
                <a:solidFill>
                  <a:schemeClr val="dk1"/>
                </a:solidFill>
                <a:latin typeface="Courier New"/>
                <a:ea typeface="Courier New"/>
                <a:cs typeface="Courier New"/>
                <a:sym typeface="Courier New"/>
              </a:rPr>
              <a:t>, pid);</a:t>
            </a:r>
            <a:endParaRPr sz="1800">
              <a:solidFill>
                <a:schemeClr val="dk1"/>
              </a:solidFill>
              <a:latin typeface="Courier New"/>
              <a:ea typeface="Courier New"/>
              <a:cs typeface="Courier New"/>
              <a:sym typeface="Courier New"/>
            </a:endParaRPr>
          </a:p>
          <a:p>
            <a:pPr indent="0" lvl="0" marL="12700" marR="0" rtl="0" algn="l">
              <a:lnSpc>
                <a:spcPct val="116666"/>
              </a:lnSpc>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sp>
        <p:nvSpPr>
          <p:cNvPr id="85" name="Google Shape;85;p4"/>
          <p:cNvSpPr txBox="1"/>
          <p:nvPr/>
        </p:nvSpPr>
        <p:spPr>
          <a:xfrm>
            <a:off x="4508372" y="5446572"/>
            <a:ext cx="2874010" cy="1111250"/>
          </a:xfrm>
          <a:prstGeom prst="rect">
            <a:avLst/>
          </a:prstGeom>
          <a:noFill/>
          <a:ln>
            <a:noFill/>
          </a:ln>
        </p:spPr>
        <p:txBody>
          <a:bodyPr anchorCtr="0" anchor="t" bIns="0" lIns="0" spcFirstLastPara="1" rIns="0" wrap="square" tIns="12700">
            <a:spAutoFit/>
          </a:bodyPr>
          <a:lstStyle/>
          <a:p>
            <a:pPr indent="0" lvl="0" marL="12700" marR="0" rtl="0" algn="l">
              <a:lnSpc>
                <a:spcPct val="117777"/>
              </a:lnSpc>
              <a:spcBef>
                <a:spcPts val="0"/>
              </a:spcBef>
              <a:spcAft>
                <a:spcPts val="0"/>
              </a:spcAft>
              <a:buNone/>
            </a:pPr>
            <a:r>
              <a:rPr lang="en-US" sz="1800">
                <a:solidFill>
                  <a:schemeClr val="dk1"/>
                </a:solidFill>
                <a:latin typeface="Arimo"/>
                <a:ea typeface="Arimo"/>
                <a:cs typeface="Arimo"/>
                <a:sym typeface="Arimo"/>
              </a:rPr>
              <a:t>The parent will print:</a:t>
            </a:r>
            <a:endParaRPr sz="1800">
              <a:solidFill>
                <a:schemeClr val="dk1"/>
              </a:solidFill>
              <a:latin typeface="Arimo"/>
              <a:ea typeface="Arimo"/>
              <a:cs typeface="Arimo"/>
              <a:sym typeface="Arimo"/>
            </a:endParaRPr>
          </a:p>
          <a:p>
            <a:pPr indent="0" lvl="0" marL="12700" marR="0" rtl="0" algn="l">
              <a:lnSpc>
                <a:spcPct val="117777"/>
              </a:lnSpc>
              <a:spcBef>
                <a:spcPts val="0"/>
              </a:spcBef>
              <a:spcAft>
                <a:spcPts val="0"/>
              </a:spcAft>
              <a:buNone/>
            </a:pPr>
            <a:r>
              <a:rPr lang="en-US" sz="1800">
                <a:solidFill>
                  <a:schemeClr val="dk1"/>
                </a:solidFill>
                <a:latin typeface="Courier New"/>
                <a:ea typeface="Courier New"/>
                <a:cs typeface="Courier New"/>
                <a:sym typeface="Courier New"/>
              </a:rPr>
              <a:t>PID: 34</a:t>
            </a:r>
            <a:endParaRPr sz="1800">
              <a:solidFill>
                <a:schemeClr val="dk1"/>
              </a:solidFill>
              <a:latin typeface="Courier New"/>
              <a:ea typeface="Courier New"/>
              <a:cs typeface="Courier New"/>
              <a:sym typeface="Courier New"/>
            </a:endParaRPr>
          </a:p>
          <a:p>
            <a:pPr indent="0" lvl="0" marL="12700" marR="0" rtl="0" algn="l">
              <a:lnSpc>
                <a:spcPct val="117499"/>
              </a:lnSpc>
              <a:spcBef>
                <a:spcPts val="80"/>
              </a:spcBef>
              <a:spcAft>
                <a:spcPts val="0"/>
              </a:spcAft>
              <a:buNone/>
            </a:pPr>
            <a:r>
              <a:rPr lang="en-US" sz="1800">
                <a:solidFill>
                  <a:schemeClr val="dk1"/>
                </a:solidFill>
                <a:latin typeface="Arimo"/>
                <a:ea typeface="Arimo"/>
                <a:cs typeface="Arimo"/>
                <a:sym typeface="Arimo"/>
              </a:rPr>
              <a:t>And the child will </a:t>
            </a:r>
            <a:r>
              <a:rPr b="1" lang="en-US" sz="1800">
                <a:solidFill>
                  <a:schemeClr val="dk1"/>
                </a:solidFill>
                <a:latin typeface="Trebuchet MS"/>
                <a:ea typeface="Trebuchet MS"/>
                <a:cs typeface="Trebuchet MS"/>
                <a:sym typeface="Trebuchet MS"/>
              </a:rPr>
              <a:t>always </a:t>
            </a:r>
            <a:r>
              <a:rPr lang="en-US" sz="1800">
                <a:solidFill>
                  <a:schemeClr val="dk1"/>
                </a:solidFill>
                <a:latin typeface="Arimo"/>
                <a:ea typeface="Arimo"/>
                <a:cs typeface="Arimo"/>
                <a:sym typeface="Arimo"/>
              </a:rPr>
              <a:t>print:</a:t>
            </a:r>
            <a:endParaRPr sz="1800">
              <a:solidFill>
                <a:schemeClr val="dk1"/>
              </a:solidFill>
              <a:latin typeface="Arimo"/>
              <a:ea typeface="Arimo"/>
              <a:cs typeface="Arimo"/>
              <a:sym typeface="Arimo"/>
            </a:endParaRPr>
          </a:p>
          <a:p>
            <a:pPr indent="0" lvl="0" marL="12700" marR="0" rtl="0" algn="l">
              <a:lnSpc>
                <a:spcPct val="117499"/>
              </a:lnSpc>
              <a:spcBef>
                <a:spcPts val="0"/>
              </a:spcBef>
              <a:spcAft>
                <a:spcPts val="0"/>
              </a:spcAft>
              <a:buNone/>
            </a:pPr>
            <a:r>
              <a:rPr lang="en-US" sz="1800">
                <a:solidFill>
                  <a:schemeClr val="dk1"/>
                </a:solidFill>
                <a:latin typeface="Courier New"/>
                <a:ea typeface="Courier New"/>
                <a:cs typeface="Courier New"/>
                <a:sym typeface="Courier New"/>
              </a:rPr>
              <a:t>PID: 0</a:t>
            </a:r>
            <a:endParaRPr sz="1800">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691387" y="340817"/>
            <a:ext cx="544830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The “exec()” System Call</a:t>
            </a:r>
            <a:endParaRPr/>
          </a:p>
        </p:txBody>
      </p:sp>
      <p:sp>
        <p:nvSpPr>
          <p:cNvPr id="91" name="Google Shape;91;p5"/>
          <p:cNvSpPr txBox="1"/>
          <p:nvPr/>
        </p:nvSpPr>
        <p:spPr>
          <a:xfrm>
            <a:off x="691387" y="1516125"/>
            <a:ext cx="7867015" cy="4806950"/>
          </a:xfrm>
          <a:prstGeom prst="rect">
            <a:avLst/>
          </a:prstGeom>
          <a:noFill/>
          <a:ln>
            <a:noFill/>
          </a:ln>
        </p:spPr>
        <p:txBody>
          <a:bodyPr anchorCtr="0" anchor="t" bIns="0" lIns="0" spcFirstLastPara="1" rIns="0" wrap="square" tIns="126350">
            <a:spAutoFit/>
          </a:bodyPr>
          <a:lstStyle/>
          <a:p>
            <a:pPr indent="-320040" lvl="0" marL="332740" marR="218440" rtl="0" algn="l">
              <a:lnSpc>
                <a:spcPct val="70000"/>
              </a:lnSpc>
              <a:spcBef>
                <a:spcPts val="0"/>
              </a:spcBef>
              <a:spcAft>
                <a:spcPts val="0"/>
              </a:spcAft>
              <a:buClr>
                <a:srgbClr val="DD8046"/>
              </a:buClr>
              <a:buSzPts val="1500"/>
              <a:buFont typeface="Noto Sans Symbols"/>
              <a:buChar char="◻"/>
            </a:pPr>
            <a:r>
              <a:rPr lang="en-US" sz="2500">
                <a:solidFill>
                  <a:schemeClr val="dk1"/>
                </a:solidFill>
                <a:latin typeface="Arimo"/>
                <a:ea typeface="Arimo"/>
                <a:cs typeface="Arimo"/>
                <a:sym typeface="Arimo"/>
              </a:rPr>
              <a:t>The </a:t>
            </a:r>
            <a:r>
              <a:rPr lang="en-US" sz="2500">
                <a:solidFill>
                  <a:schemeClr val="dk1"/>
                </a:solidFill>
                <a:latin typeface="Courier New"/>
                <a:ea typeface="Courier New"/>
                <a:cs typeface="Courier New"/>
                <a:sym typeface="Courier New"/>
              </a:rPr>
              <a:t>exec()</a:t>
            </a:r>
            <a:r>
              <a:rPr lang="en-US" sz="2500">
                <a:solidFill>
                  <a:schemeClr val="dk1"/>
                </a:solidFill>
                <a:latin typeface="Arimo"/>
                <a:ea typeface="Arimo"/>
                <a:cs typeface="Arimo"/>
                <a:sym typeface="Arimo"/>
              </a:rPr>
              <a:t>call replaces a current process</a:t>
            </a:r>
            <a:r>
              <a:rPr lang="en-US" sz="2500">
                <a:solidFill>
                  <a:schemeClr val="dk1"/>
                </a:solidFill>
                <a:latin typeface="Arial"/>
                <a:ea typeface="Arial"/>
                <a:cs typeface="Arial"/>
                <a:sym typeface="Arial"/>
              </a:rPr>
              <a:t>’ </a:t>
            </a:r>
            <a:r>
              <a:rPr lang="en-US" sz="2500">
                <a:solidFill>
                  <a:schemeClr val="dk1"/>
                </a:solidFill>
                <a:latin typeface="Arimo"/>
                <a:ea typeface="Arimo"/>
                <a:cs typeface="Arimo"/>
                <a:sym typeface="Arimo"/>
              </a:rPr>
              <a:t>image with a  new one (i.e. loads a new program within current process).</a:t>
            </a:r>
            <a:endParaRPr sz="2500">
              <a:solidFill>
                <a:schemeClr val="dk1"/>
              </a:solidFill>
              <a:latin typeface="Arimo"/>
              <a:ea typeface="Arimo"/>
              <a:cs typeface="Arimo"/>
              <a:sym typeface="Arimo"/>
            </a:endParaRPr>
          </a:p>
          <a:p>
            <a:pPr indent="0" lvl="0" marL="0" marR="0" rtl="0" algn="l">
              <a:lnSpc>
                <a:spcPct val="100000"/>
              </a:lnSpc>
              <a:spcBef>
                <a:spcPts val="20"/>
              </a:spcBef>
              <a:spcAft>
                <a:spcPts val="0"/>
              </a:spcAft>
              <a:buClr>
                <a:srgbClr val="DD8046"/>
              </a:buClr>
              <a:buSzPts val="2250"/>
              <a:buFont typeface="Noto Sans Symbols"/>
              <a:buNone/>
            </a:pPr>
            <a:r>
              <a:t/>
            </a:r>
            <a:endParaRPr sz="2250">
              <a:solidFill>
                <a:schemeClr val="dk1"/>
              </a:solidFill>
              <a:latin typeface="Arimo"/>
              <a:ea typeface="Arimo"/>
              <a:cs typeface="Arimo"/>
              <a:sym typeface="Arimo"/>
            </a:endParaRPr>
          </a:p>
          <a:p>
            <a:pPr indent="-320040" lvl="0" marL="332740" marR="0" rtl="0" algn="l">
              <a:lnSpc>
                <a:spcPct val="102000"/>
              </a:lnSpc>
              <a:spcBef>
                <a:spcPts val="0"/>
              </a:spcBef>
              <a:spcAft>
                <a:spcPts val="0"/>
              </a:spcAft>
              <a:buClr>
                <a:srgbClr val="DD8046"/>
              </a:buClr>
              <a:buSzPts val="1500"/>
              <a:buFont typeface="Noto Sans Symbols"/>
              <a:buChar char="◻"/>
            </a:pPr>
            <a:r>
              <a:rPr lang="en-US" sz="2500">
                <a:solidFill>
                  <a:schemeClr val="dk1"/>
                </a:solidFill>
                <a:latin typeface="Arimo"/>
                <a:ea typeface="Arimo"/>
                <a:cs typeface="Arimo"/>
                <a:sym typeface="Arimo"/>
              </a:rPr>
              <a:t>The new image is either regular executable </a:t>
            </a:r>
            <a:r>
              <a:rPr b="1" lang="en-US" sz="2500">
                <a:solidFill>
                  <a:schemeClr val="dk1"/>
                </a:solidFill>
                <a:latin typeface="Trebuchet MS"/>
                <a:ea typeface="Trebuchet MS"/>
                <a:cs typeface="Trebuchet MS"/>
                <a:sym typeface="Trebuchet MS"/>
              </a:rPr>
              <a:t>binary file </a:t>
            </a:r>
            <a:r>
              <a:rPr lang="en-US" sz="2500">
                <a:solidFill>
                  <a:schemeClr val="dk1"/>
                </a:solidFill>
                <a:latin typeface="Arimo"/>
                <a:ea typeface="Arimo"/>
                <a:cs typeface="Arimo"/>
                <a:sym typeface="Arimo"/>
              </a:rPr>
              <a:t>or a</a:t>
            </a:r>
            <a:endParaRPr sz="2500">
              <a:solidFill>
                <a:schemeClr val="dk1"/>
              </a:solidFill>
              <a:latin typeface="Arimo"/>
              <a:ea typeface="Arimo"/>
              <a:cs typeface="Arimo"/>
              <a:sym typeface="Arimo"/>
            </a:endParaRPr>
          </a:p>
          <a:p>
            <a:pPr indent="0" lvl="0" marL="332740" marR="0" rtl="0" algn="l">
              <a:lnSpc>
                <a:spcPct val="102000"/>
              </a:lnSpc>
              <a:spcBef>
                <a:spcPts val="0"/>
              </a:spcBef>
              <a:spcAft>
                <a:spcPts val="0"/>
              </a:spcAft>
              <a:buNone/>
            </a:pPr>
            <a:r>
              <a:rPr b="1" lang="en-US" sz="2500">
                <a:solidFill>
                  <a:schemeClr val="dk1"/>
                </a:solidFill>
                <a:latin typeface="Trebuchet MS"/>
                <a:ea typeface="Trebuchet MS"/>
                <a:cs typeface="Trebuchet MS"/>
                <a:sym typeface="Trebuchet MS"/>
              </a:rPr>
              <a:t>shell script</a:t>
            </a:r>
            <a:r>
              <a:rPr lang="en-US" sz="2500">
                <a:solidFill>
                  <a:schemeClr val="dk1"/>
                </a:solidFill>
                <a:latin typeface="Arimo"/>
                <a:ea typeface="Arimo"/>
                <a:cs typeface="Arimo"/>
                <a:sym typeface="Arimo"/>
              </a:rPr>
              <a:t>.</a:t>
            </a:r>
            <a:endParaRPr sz="2500">
              <a:solidFill>
                <a:schemeClr val="dk1"/>
              </a:solidFill>
              <a:latin typeface="Arimo"/>
              <a:ea typeface="Arimo"/>
              <a:cs typeface="Arimo"/>
              <a:sym typeface="Arimo"/>
            </a:endParaRPr>
          </a:p>
          <a:p>
            <a:pPr indent="0" lvl="0" marL="0" marR="0" rtl="0" algn="l">
              <a:lnSpc>
                <a:spcPct val="100000"/>
              </a:lnSpc>
              <a:spcBef>
                <a:spcPts val="5"/>
              </a:spcBef>
              <a:spcAft>
                <a:spcPts val="0"/>
              </a:spcAft>
              <a:buNone/>
            </a:pPr>
            <a:r>
              <a:t/>
            </a:r>
            <a:endParaRPr sz="2250">
              <a:solidFill>
                <a:schemeClr val="dk1"/>
              </a:solidFill>
              <a:latin typeface="Arimo"/>
              <a:ea typeface="Arimo"/>
              <a:cs typeface="Arimo"/>
              <a:sym typeface="Arimo"/>
            </a:endParaRPr>
          </a:p>
          <a:p>
            <a:pPr indent="-320040" lvl="0" marL="332740" marR="0" rtl="0" algn="l">
              <a:lnSpc>
                <a:spcPct val="102000"/>
              </a:lnSpc>
              <a:spcBef>
                <a:spcPts val="0"/>
              </a:spcBef>
              <a:spcAft>
                <a:spcPts val="0"/>
              </a:spcAft>
              <a:buClr>
                <a:srgbClr val="DD8046"/>
              </a:buClr>
              <a:buSzPts val="1500"/>
              <a:buFont typeface="Noto Sans Symbols"/>
              <a:buChar char="◻"/>
            </a:pPr>
            <a:r>
              <a:rPr lang="en-US" sz="2500">
                <a:solidFill>
                  <a:schemeClr val="dk1"/>
                </a:solidFill>
                <a:latin typeface="Arimo"/>
                <a:ea typeface="Arimo"/>
                <a:cs typeface="Arimo"/>
                <a:sym typeface="Arimo"/>
              </a:rPr>
              <a:t>There</a:t>
            </a:r>
            <a:r>
              <a:rPr lang="en-US" sz="2500">
                <a:solidFill>
                  <a:schemeClr val="dk1"/>
                </a:solidFill>
                <a:latin typeface="Arial"/>
                <a:ea typeface="Arial"/>
                <a:cs typeface="Arial"/>
                <a:sym typeface="Arial"/>
              </a:rPr>
              <a:t>’</a:t>
            </a:r>
            <a:r>
              <a:rPr lang="en-US" sz="2500">
                <a:solidFill>
                  <a:schemeClr val="dk1"/>
                </a:solidFill>
                <a:latin typeface="Arimo"/>
                <a:ea typeface="Arimo"/>
                <a:cs typeface="Arimo"/>
                <a:sym typeface="Arimo"/>
              </a:rPr>
              <a:t>s </a:t>
            </a:r>
            <a:r>
              <a:rPr b="1" lang="en-US" sz="2500">
                <a:solidFill>
                  <a:schemeClr val="dk1"/>
                </a:solidFill>
                <a:latin typeface="Trebuchet MS"/>
                <a:ea typeface="Trebuchet MS"/>
                <a:cs typeface="Trebuchet MS"/>
                <a:sym typeface="Trebuchet MS"/>
              </a:rPr>
              <a:t>not </a:t>
            </a:r>
            <a:r>
              <a:rPr lang="en-US" sz="2500">
                <a:solidFill>
                  <a:schemeClr val="dk1"/>
                </a:solidFill>
                <a:latin typeface="Arimo"/>
                <a:ea typeface="Arimo"/>
                <a:cs typeface="Arimo"/>
                <a:sym typeface="Arimo"/>
              </a:rPr>
              <a:t>a syscall under the name </a:t>
            </a:r>
            <a:r>
              <a:rPr lang="en-US" sz="2500">
                <a:solidFill>
                  <a:schemeClr val="dk1"/>
                </a:solidFill>
                <a:latin typeface="Courier New"/>
                <a:ea typeface="Courier New"/>
                <a:cs typeface="Courier New"/>
                <a:sym typeface="Courier New"/>
              </a:rPr>
              <a:t>exec()</a:t>
            </a:r>
            <a:r>
              <a:rPr lang="en-US" sz="2500">
                <a:solidFill>
                  <a:schemeClr val="dk1"/>
                </a:solidFill>
                <a:latin typeface="Arimo"/>
                <a:ea typeface="Arimo"/>
                <a:cs typeface="Arimo"/>
                <a:sym typeface="Arimo"/>
              </a:rPr>
              <a:t>. By</a:t>
            </a:r>
            <a:endParaRPr sz="2500">
              <a:solidFill>
                <a:schemeClr val="dk1"/>
              </a:solidFill>
              <a:latin typeface="Arimo"/>
              <a:ea typeface="Arimo"/>
              <a:cs typeface="Arimo"/>
              <a:sym typeface="Arimo"/>
            </a:endParaRPr>
          </a:p>
          <a:p>
            <a:pPr indent="0" lvl="0" marL="332740" marR="0" rtl="0" algn="l">
              <a:lnSpc>
                <a:spcPct val="88200"/>
              </a:lnSpc>
              <a:spcBef>
                <a:spcPts val="0"/>
              </a:spcBef>
              <a:spcAft>
                <a:spcPts val="0"/>
              </a:spcAft>
              <a:buNone/>
            </a:pPr>
            <a:r>
              <a:rPr lang="en-US" sz="2500">
                <a:solidFill>
                  <a:schemeClr val="dk1"/>
                </a:solidFill>
                <a:latin typeface="Courier New"/>
                <a:ea typeface="Courier New"/>
                <a:cs typeface="Courier New"/>
                <a:sym typeface="Courier New"/>
              </a:rPr>
              <a:t>exec()</a:t>
            </a:r>
            <a:r>
              <a:rPr lang="en-US" sz="2500">
                <a:solidFill>
                  <a:schemeClr val="dk1"/>
                </a:solidFill>
                <a:latin typeface="Arimo"/>
                <a:ea typeface="Arimo"/>
                <a:cs typeface="Arimo"/>
                <a:sym typeface="Arimo"/>
              </a:rPr>
              <a:t>we usually refer to a family of calls:</a:t>
            </a:r>
            <a:endParaRPr sz="2500">
              <a:solidFill>
                <a:schemeClr val="dk1"/>
              </a:solidFill>
              <a:latin typeface="Arimo"/>
              <a:ea typeface="Arimo"/>
              <a:cs typeface="Arimo"/>
              <a:sym typeface="Arimo"/>
            </a:endParaRPr>
          </a:p>
          <a:p>
            <a:pPr indent="-275590" lvl="1" marL="652780" marR="0" rtl="0" algn="l">
              <a:lnSpc>
                <a:spcPct val="88125"/>
              </a:lnSpc>
              <a:spcBef>
                <a:spcPts val="0"/>
              </a:spcBef>
              <a:spcAft>
                <a:spcPts val="0"/>
              </a:spcAft>
              <a:buClr>
                <a:srgbClr val="93B6D2"/>
              </a:buClr>
              <a:buSzPts val="1650"/>
              <a:buFont typeface="Arial"/>
              <a:buChar char=""/>
            </a:pPr>
            <a:r>
              <a:rPr b="0" i="0" lang="en-US" sz="2400" u="none" cap="none" strike="noStrike">
                <a:solidFill>
                  <a:schemeClr val="dk1"/>
                </a:solidFill>
                <a:latin typeface="Arimo"/>
                <a:ea typeface="Arimo"/>
                <a:cs typeface="Arimo"/>
                <a:sym typeface="Arimo"/>
              </a:rPr>
              <a:t>int execl(char *path, char *arg, ...);</a:t>
            </a:r>
            <a:endParaRPr b="0" i="0" sz="2400" u="none" cap="none" strike="noStrike">
              <a:solidFill>
                <a:schemeClr val="dk1"/>
              </a:solidFill>
              <a:latin typeface="Arimo"/>
              <a:ea typeface="Arimo"/>
              <a:cs typeface="Arimo"/>
              <a:sym typeface="Arimo"/>
            </a:endParaRPr>
          </a:p>
          <a:p>
            <a:pPr indent="-275590" lvl="1" marL="652780" marR="0" rtl="0" algn="l">
              <a:lnSpc>
                <a:spcPct val="84958"/>
              </a:lnSpc>
              <a:spcBef>
                <a:spcPts val="0"/>
              </a:spcBef>
              <a:spcAft>
                <a:spcPts val="0"/>
              </a:spcAft>
              <a:buClr>
                <a:srgbClr val="93B6D2"/>
              </a:buClr>
              <a:buSzPts val="1650"/>
              <a:buFont typeface="Arial"/>
              <a:buChar char=""/>
            </a:pPr>
            <a:r>
              <a:rPr b="0" i="0" lang="en-US" sz="2400" u="none" cap="none" strike="noStrike">
                <a:solidFill>
                  <a:schemeClr val="dk1"/>
                </a:solidFill>
                <a:latin typeface="Arimo"/>
                <a:ea typeface="Arimo"/>
                <a:cs typeface="Arimo"/>
                <a:sym typeface="Arimo"/>
              </a:rPr>
              <a:t>int execv(char *path, char *argv[]);</a:t>
            </a:r>
            <a:endParaRPr b="0" i="0" sz="2400" u="none" cap="none" strike="noStrike">
              <a:solidFill>
                <a:schemeClr val="dk1"/>
              </a:solidFill>
              <a:latin typeface="Arimo"/>
              <a:ea typeface="Arimo"/>
              <a:cs typeface="Arimo"/>
              <a:sym typeface="Arimo"/>
            </a:endParaRPr>
          </a:p>
          <a:p>
            <a:pPr indent="-275590" lvl="1" marL="652780" marR="0" rtl="0" algn="l">
              <a:lnSpc>
                <a:spcPct val="84958"/>
              </a:lnSpc>
              <a:spcBef>
                <a:spcPts val="0"/>
              </a:spcBef>
              <a:spcAft>
                <a:spcPts val="0"/>
              </a:spcAft>
              <a:buClr>
                <a:srgbClr val="93B6D2"/>
              </a:buClr>
              <a:buSzPts val="1650"/>
              <a:buFont typeface="Arial"/>
              <a:buChar char=""/>
            </a:pPr>
            <a:r>
              <a:rPr b="0" i="0" lang="en-US" sz="2400" u="none" cap="none" strike="noStrike">
                <a:solidFill>
                  <a:schemeClr val="dk1"/>
                </a:solidFill>
                <a:latin typeface="Arimo"/>
                <a:ea typeface="Arimo"/>
                <a:cs typeface="Arimo"/>
                <a:sym typeface="Arimo"/>
              </a:rPr>
              <a:t>int execle(char *path, char *arg, ..., char  *envp[]);</a:t>
            </a:r>
            <a:endParaRPr b="0" i="0" sz="2400" u="none" cap="none" strike="noStrike">
              <a:solidFill>
                <a:schemeClr val="dk1"/>
              </a:solidFill>
              <a:latin typeface="Arimo"/>
              <a:ea typeface="Arimo"/>
              <a:cs typeface="Arimo"/>
              <a:sym typeface="Arimo"/>
            </a:endParaRPr>
          </a:p>
          <a:p>
            <a:pPr indent="-275590" lvl="1" marL="652780" marR="0" rtl="0" algn="l">
              <a:lnSpc>
                <a:spcPct val="84958"/>
              </a:lnSpc>
              <a:spcBef>
                <a:spcPts val="0"/>
              </a:spcBef>
              <a:spcAft>
                <a:spcPts val="0"/>
              </a:spcAft>
              <a:buClr>
                <a:srgbClr val="93B6D2"/>
              </a:buClr>
              <a:buSzPts val="1650"/>
              <a:buFont typeface="Arial"/>
              <a:buChar char=""/>
            </a:pPr>
            <a:r>
              <a:rPr b="0" i="0" lang="en-US" sz="2400" u="none" cap="none" strike="noStrike">
                <a:solidFill>
                  <a:schemeClr val="dk1"/>
                </a:solidFill>
                <a:latin typeface="Arimo"/>
                <a:ea typeface="Arimo"/>
                <a:cs typeface="Arimo"/>
                <a:sym typeface="Arimo"/>
              </a:rPr>
              <a:t>int execve(char *path, char *argv[], char *envp[]);</a:t>
            </a:r>
            <a:endParaRPr b="0" i="0" sz="2400" u="none" cap="none" strike="noStrike">
              <a:solidFill>
                <a:schemeClr val="dk1"/>
              </a:solidFill>
              <a:latin typeface="Arimo"/>
              <a:ea typeface="Arimo"/>
              <a:cs typeface="Arimo"/>
              <a:sym typeface="Arimo"/>
            </a:endParaRPr>
          </a:p>
          <a:p>
            <a:pPr indent="-275590" lvl="1" marL="652780" marR="0" rtl="0" algn="l">
              <a:lnSpc>
                <a:spcPct val="84958"/>
              </a:lnSpc>
              <a:spcBef>
                <a:spcPts val="0"/>
              </a:spcBef>
              <a:spcAft>
                <a:spcPts val="0"/>
              </a:spcAft>
              <a:buClr>
                <a:srgbClr val="93B6D2"/>
              </a:buClr>
              <a:buSzPts val="1650"/>
              <a:buFont typeface="Arial"/>
              <a:buChar char=""/>
            </a:pPr>
            <a:r>
              <a:rPr b="0" i="0" lang="en-US" sz="2400" u="none" cap="none" strike="noStrike">
                <a:solidFill>
                  <a:schemeClr val="dk1"/>
                </a:solidFill>
                <a:latin typeface="Arimo"/>
                <a:ea typeface="Arimo"/>
                <a:cs typeface="Arimo"/>
                <a:sym typeface="Arimo"/>
              </a:rPr>
              <a:t>int execlp(char *file, char *arg, ...);</a:t>
            </a:r>
            <a:endParaRPr b="0" i="0" sz="2400" u="none" cap="none" strike="noStrike">
              <a:solidFill>
                <a:schemeClr val="dk1"/>
              </a:solidFill>
              <a:latin typeface="Arimo"/>
              <a:ea typeface="Arimo"/>
              <a:cs typeface="Arimo"/>
              <a:sym typeface="Arimo"/>
            </a:endParaRPr>
          </a:p>
          <a:p>
            <a:pPr indent="-275590" lvl="1" marL="652780" marR="0" rtl="0" algn="l">
              <a:lnSpc>
                <a:spcPct val="95416"/>
              </a:lnSpc>
              <a:spcBef>
                <a:spcPts val="0"/>
              </a:spcBef>
              <a:spcAft>
                <a:spcPts val="0"/>
              </a:spcAft>
              <a:buClr>
                <a:srgbClr val="93B6D2"/>
              </a:buClr>
              <a:buSzPts val="1650"/>
              <a:buFont typeface="Arial"/>
              <a:buChar char=""/>
            </a:pPr>
            <a:r>
              <a:rPr b="0" i="0" lang="en-US" sz="2400" u="none" cap="none" strike="noStrike">
                <a:solidFill>
                  <a:schemeClr val="dk1"/>
                </a:solidFill>
                <a:latin typeface="Arimo"/>
                <a:ea typeface="Arimo"/>
                <a:cs typeface="Arimo"/>
                <a:sym typeface="Arimo"/>
              </a:rPr>
              <a:t>int execvp(char *file, char *argv[]);</a:t>
            </a:r>
            <a:endParaRPr b="0" i="0" sz="2400" u="none" cap="none" strike="noStrike">
              <a:solidFill>
                <a:schemeClr val="dk1"/>
              </a:solidFill>
              <a:latin typeface="Arimo"/>
              <a:ea typeface="Arimo"/>
              <a:cs typeface="Arimo"/>
              <a:sym typeface="Arimo"/>
            </a:endParaRPr>
          </a:p>
          <a:p>
            <a:pPr indent="-320040" lvl="0" marL="332740" marR="193040" rtl="0" algn="l">
              <a:lnSpc>
                <a:spcPct val="70000"/>
              </a:lnSpc>
              <a:spcBef>
                <a:spcPts val="730"/>
              </a:spcBef>
              <a:spcAft>
                <a:spcPts val="0"/>
              </a:spcAft>
              <a:buNone/>
            </a:pPr>
            <a:r>
              <a:rPr lang="en-US" sz="2500">
                <a:solidFill>
                  <a:schemeClr val="dk1"/>
                </a:solidFill>
                <a:latin typeface="Arimo"/>
                <a:ea typeface="Arimo"/>
                <a:cs typeface="Arimo"/>
                <a:sym typeface="Arimo"/>
              </a:rPr>
              <a:t>Where l=argument list, v=argument vector, e=environmental  vector, and p=search path.</a:t>
            </a:r>
            <a:endParaRPr sz="2500">
              <a:solidFill>
                <a:schemeClr val="dk1"/>
              </a:solidFill>
              <a:latin typeface="Arimo"/>
              <a:ea typeface="Arimo"/>
              <a:cs typeface="Arimo"/>
              <a:sym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691387" y="340817"/>
            <a:ext cx="544830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The “exec()” System Call</a:t>
            </a:r>
            <a:endParaRPr/>
          </a:p>
        </p:txBody>
      </p:sp>
      <p:sp>
        <p:nvSpPr>
          <p:cNvPr id="97" name="Google Shape;97;p6"/>
          <p:cNvSpPr txBox="1"/>
          <p:nvPr/>
        </p:nvSpPr>
        <p:spPr>
          <a:xfrm>
            <a:off x="691387" y="1584706"/>
            <a:ext cx="7683500" cy="2431435"/>
          </a:xfrm>
          <a:prstGeom prst="rect">
            <a:avLst/>
          </a:prstGeom>
          <a:noFill/>
          <a:ln>
            <a:noFill/>
          </a:ln>
        </p:spPr>
        <p:txBody>
          <a:bodyPr anchorCtr="0" anchor="t" bIns="0" lIns="0" spcFirstLastPara="1" rIns="0" wrap="square" tIns="43175">
            <a:spAutoFit/>
          </a:bodyPr>
          <a:lstStyle/>
          <a:p>
            <a:pPr indent="-320040" lvl="0" marL="332740" marR="10160" rtl="0" algn="l">
              <a:lnSpc>
                <a:spcPct val="90200"/>
              </a:lnSpc>
              <a:spcBef>
                <a:spcPts val="0"/>
              </a:spcBef>
              <a:spcAft>
                <a:spcPts val="0"/>
              </a:spcAft>
              <a:buClr>
                <a:srgbClr val="DD8046"/>
              </a:buClr>
              <a:buSzPts val="1200"/>
              <a:buFont typeface="Noto Sans Symbols"/>
              <a:buChar char="◻"/>
            </a:pPr>
            <a:r>
              <a:rPr lang="en-US" sz="2000">
                <a:solidFill>
                  <a:schemeClr val="dk1"/>
                </a:solidFill>
                <a:latin typeface="Arimo"/>
                <a:ea typeface="Arimo"/>
                <a:cs typeface="Arimo"/>
                <a:sym typeface="Arimo"/>
              </a:rPr>
              <a:t>Upon success</a:t>
            </a:r>
            <a:r>
              <a:rPr lang="en-US" sz="2000">
                <a:solidFill>
                  <a:schemeClr val="dk1"/>
                </a:solidFill>
                <a:latin typeface="Arial"/>
                <a:ea typeface="Arial"/>
                <a:cs typeface="Arial"/>
                <a:sym typeface="Arial"/>
              </a:rPr>
              <a:t>, </a:t>
            </a:r>
            <a:r>
              <a:rPr lang="en-US" sz="2000">
                <a:solidFill>
                  <a:schemeClr val="dk1"/>
                </a:solidFill>
                <a:latin typeface="Courier New"/>
                <a:ea typeface="Courier New"/>
                <a:cs typeface="Courier New"/>
                <a:sym typeface="Courier New"/>
              </a:rPr>
              <a:t>exec()</a:t>
            </a:r>
            <a:r>
              <a:rPr lang="en-US" sz="2000" u="sng">
                <a:solidFill>
                  <a:schemeClr val="dk1"/>
                </a:solidFill>
                <a:latin typeface="Arial"/>
                <a:ea typeface="Arial"/>
                <a:cs typeface="Arial"/>
                <a:sym typeface="Arial"/>
              </a:rPr>
              <a:t>never</a:t>
            </a:r>
            <a:r>
              <a:rPr lang="en-US" sz="2000">
                <a:solidFill>
                  <a:schemeClr val="dk1"/>
                </a:solidFill>
                <a:latin typeface="Arial"/>
                <a:ea typeface="Arial"/>
                <a:cs typeface="Arial"/>
                <a:sym typeface="Arial"/>
              </a:rPr>
              <a:t> </a:t>
            </a:r>
            <a:r>
              <a:rPr lang="en-US" sz="2000">
                <a:solidFill>
                  <a:schemeClr val="dk1"/>
                </a:solidFill>
                <a:latin typeface="Arimo"/>
                <a:ea typeface="Arimo"/>
                <a:cs typeface="Arimo"/>
                <a:sym typeface="Arimo"/>
              </a:rPr>
              <a:t>returns to the caller. It replaces the current  process image, so it cannot return anything to the program that made the  call. If it does return, it means the call failed. Typical reasons are: non-  existent file (bad path) or bad permissions.</a:t>
            </a:r>
            <a:endParaRPr sz="2000">
              <a:solidFill>
                <a:schemeClr val="dk1"/>
              </a:solidFill>
              <a:latin typeface="Arimo"/>
              <a:ea typeface="Arimo"/>
              <a:cs typeface="Arimo"/>
              <a:sym typeface="Arimo"/>
            </a:endParaRPr>
          </a:p>
          <a:p>
            <a:pPr indent="-320040" lvl="0" marL="332740" marR="5080" rtl="0" algn="l">
              <a:lnSpc>
                <a:spcPct val="90000"/>
              </a:lnSpc>
              <a:spcBef>
                <a:spcPts val="700"/>
              </a:spcBef>
              <a:spcAft>
                <a:spcPts val="0"/>
              </a:spcAft>
              <a:buClr>
                <a:srgbClr val="DD8046"/>
              </a:buClr>
              <a:buSzPts val="1200"/>
              <a:buFont typeface="Noto Sans Symbols"/>
              <a:buChar char="◻"/>
            </a:pPr>
            <a:r>
              <a:rPr lang="en-US" sz="2000">
                <a:solidFill>
                  <a:schemeClr val="dk1"/>
                </a:solidFill>
                <a:latin typeface="Arimo"/>
                <a:ea typeface="Arimo"/>
                <a:cs typeface="Arimo"/>
                <a:sym typeface="Arimo"/>
              </a:rPr>
              <a:t>As a new process is not created, the process identifier (PID) does not  change, but the </a:t>
            </a:r>
            <a:r>
              <a:rPr b="1" lang="en-US" sz="2000">
                <a:solidFill>
                  <a:schemeClr val="dk1"/>
                </a:solidFill>
                <a:latin typeface="Trebuchet MS"/>
                <a:ea typeface="Trebuchet MS"/>
                <a:cs typeface="Trebuchet MS"/>
                <a:sym typeface="Trebuchet MS"/>
              </a:rPr>
              <a:t>machine code</a:t>
            </a:r>
            <a:r>
              <a:rPr lang="en-US" sz="2000">
                <a:solidFill>
                  <a:schemeClr val="dk1"/>
                </a:solidFill>
                <a:latin typeface="Arimo"/>
                <a:ea typeface="Arimo"/>
                <a:cs typeface="Arimo"/>
                <a:sym typeface="Arimo"/>
              </a:rPr>
              <a:t>, </a:t>
            </a:r>
            <a:r>
              <a:rPr b="1" lang="en-US" sz="2000">
                <a:solidFill>
                  <a:schemeClr val="dk1"/>
                </a:solidFill>
                <a:latin typeface="Trebuchet MS"/>
                <a:ea typeface="Trebuchet MS"/>
                <a:cs typeface="Trebuchet MS"/>
                <a:sym typeface="Trebuchet MS"/>
              </a:rPr>
              <a:t>data</a:t>
            </a:r>
            <a:r>
              <a:rPr lang="en-US" sz="2000">
                <a:solidFill>
                  <a:schemeClr val="dk1"/>
                </a:solidFill>
                <a:latin typeface="Arimo"/>
                <a:ea typeface="Arimo"/>
                <a:cs typeface="Arimo"/>
                <a:sym typeface="Arimo"/>
              </a:rPr>
              <a:t>, </a:t>
            </a:r>
            <a:r>
              <a:rPr b="1" lang="en-US" sz="2000">
                <a:solidFill>
                  <a:schemeClr val="dk1"/>
                </a:solidFill>
                <a:latin typeface="Trebuchet MS"/>
                <a:ea typeface="Trebuchet MS"/>
                <a:cs typeface="Trebuchet MS"/>
                <a:sym typeface="Trebuchet MS"/>
              </a:rPr>
              <a:t>heap</a:t>
            </a:r>
            <a:r>
              <a:rPr lang="en-US" sz="2000">
                <a:solidFill>
                  <a:schemeClr val="dk1"/>
                </a:solidFill>
                <a:latin typeface="Arimo"/>
                <a:ea typeface="Arimo"/>
                <a:cs typeface="Arimo"/>
                <a:sym typeface="Arimo"/>
              </a:rPr>
              <a:t>, and </a:t>
            </a:r>
            <a:r>
              <a:rPr b="1" lang="en-US" sz="2000">
                <a:solidFill>
                  <a:schemeClr val="dk1"/>
                </a:solidFill>
                <a:latin typeface="Trebuchet MS"/>
                <a:ea typeface="Trebuchet MS"/>
                <a:cs typeface="Trebuchet MS"/>
                <a:sym typeface="Trebuchet MS"/>
              </a:rPr>
              <a:t>stack </a:t>
            </a:r>
            <a:r>
              <a:rPr lang="en-US" sz="2000">
                <a:solidFill>
                  <a:schemeClr val="dk1"/>
                </a:solidFill>
                <a:latin typeface="Arimo"/>
                <a:ea typeface="Arimo"/>
                <a:cs typeface="Arimo"/>
                <a:sym typeface="Arimo"/>
              </a:rPr>
              <a:t>of the process are  replaced by those of the new program.</a:t>
            </a:r>
            <a:endParaRPr sz="2000">
              <a:solidFill>
                <a:schemeClr val="dk1"/>
              </a:solidFill>
              <a:latin typeface="Arimo"/>
              <a:ea typeface="Arimo"/>
              <a:cs typeface="Arimo"/>
              <a:sym typeface="Arimo"/>
            </a:endParaRPr>
          </a:p>
          <a:p>
            <a:pPr indent="-320040" lvl="0" marL="332740" marR="0" rtl="0" algn="l">
              <a:lnSpc>
                <a:spcPct val="100000"/>
              </a:lnSpc>
              <a:spcBef>
                <a:spcPts val="430"/>
              </a:spcBef>
              <a:spcAft>
                <a:spcPts val="0"/>
              </a:spcAft>
              <a:buClr>
                <a:srgbClr val="DD8046"/>
              </a:buClr>
              <a:buSzPts val="1200"/>
              <a:buFont typeface="Noto Sans Symbols"/>
              <a:buChar char="◻"/>
            </a:pPr>
            <a:r>
              <a:rPr lang="en-US" sz="2000">
                <a:solidFill>
                  <a:schemeClr val="dk1"/>
                </a:solidFill>
                <a:latin typeface="Arimo"/>
                <a:ea typeface="Arimo"/>
                <a:cs typeface="Arimo"/>
                <a:sym typeface="Arimo"/>
              </a:rPr>
              <a:t>For more info: </a:t>
            </a:r>
            <a:r>
              <a:rPr lang="en-US" sz="2000">
                <a:solidFill>
                  <a:schemeClr val="dk1"/>
                </a:solidFill>
                <a:latin typeface="Courier New"/>
                <a:ea typeface="Courier New"/>
                <a:cs typeface="Courier New"/>
                <a:sym typeface="Courier New"/>
              </a:rPr>
              <a:t>man 3 exec;</a:t>
            </a:r>
            <a:endParaRPr sz="2000">
              <a:solidFill>
                <a:schemeClr val="dk1"/>
              </a:solidFill>
              <a:latin typeface="Courier New"/>
              <a:ea typeface="Courier New"/>
              <a:cs typeface="Courier New"/>
              <a:sym typeface="Courier New"/>
            </a:endParaRPr>
          </a:p>
        </p:txBody>
      </p:sp>
      <p:grpSp>
        <p:nvGrpSpPr>
          <p:cNvPr id="98" name="Google Shape;98;p6"/>
          <p:cNvGrpSpPr/>
          <p:nvPr/>
        </p:nvGrpSpPr>
        <p:grpSpPr>
          <a:xfrm>
            <a:off x="3000375" y="5215001"/>
            <a:ext cx="914400" cy="914400"/>
            <a:chOff x="3000375" y="5215001"/>
            <a:chExt cx="914400" cy="914400"/>
          </a:xfrm>
        </p:grpSpPr>
        <p:sp>
          <p:nvSpPr>
            <p:cNvPr id="99" name="Google Shape;99;p6"/>
            <p:cNvSpPr/>
            <p:nvPr/>
          </p:nvSpPr>
          <p:spPr>
            <a:xfrm>
              <a:off x="3000375" y="5215001"/>
              <a:ext cx="914400" cy="914400"/>
            </a:xfrm>
            <a:custGeom>
              <a:rect b="b" l="l" r="r" t="t"/>
              <a:pathLst>
                <a:path extrusionOk="0" h="914400" w="914400">
                  <a:moveTo>
                    <a:pt x="762000" y="0"/>
                  </a:moveTo>
                  <a:lnTo>
                    <a:pt x="152400" y="0"/>
                  </a:lnTo>
                  <a:lnTo>
                    <a:pt x="104217" y="7766"/>
                  </a:lnTo>
                  <a:lnTo>
                    <a:pt x="62380" y="29394"/>
                  </a:lnTo>
                  <a:lnTo>
                    <a:pt x="29394" y="62380"/>
                  </a:lnTo>
                  <a:lnTo>
                    <a:pt x="7766" y="104217"/>
                  </a:lnTo>
                  <a:lnTo>
                    <a:pt x="0" y="152400"/>
                  </a:lnTo>
                  <a:lnTo>
                    <a:pt x="0" y="761949"/>
                  </a:lnTo>
                  <a:lnTo>
                    <a:pt x="7766" y="810117"/>
                  </a:lnTo>
                  <a:lnTo>
                    <a:pt x="29394" y="851952"/>
                  </a:lnTo>
                  <a:lnTo>
                    <a:pt x="62380" y="884943"/>
                  </a:lnTo>
                  <a:lnTo>
                    <a:pt x="104217" y="906579"/>
                  </a:lnTo>
                  <a:lnTo>
                    <a:pt x="152400" y="914349"/>
                  </a:lnTo>
                  <a:lnTo>
                    <a:pt x="762000" y="914349"/>
                  </a:lnTo>
                  <a:lnTo>
                    <a:pt x="810182" y="906579"/>
                  </a:lnTo>
                  <a:lnTo>
                    <a:pt x="852019" y="884943"/>
                  </a:lnTo>
                  <a:lnTo>
                    <a:pt x="885005" y="851952"/>
                  </a:lnTo>
                  <a:lnTo>
                    <a:pt x="906633" y="810117"/>
                  </a:lnTo>
                  <a:lnTo>
                    <a:pt x="914400" y="761949"/>
                  </a:lnTo>
                  <a:lnTo>
                    <a:pt x="914400" y="152400"/>
                  </a:lnTo>
                  <a:lnTo>
                    <a:pt x="906633" y="104217"/>
                  </a:lnTo>
                  <a:lnTo>
                    <a:pt x="885005" y="62380"/>
                  </a:lnTo>
                  <a:lnTo>
                    <a:pt x="852019" y="29394"/>
                  </a:lnTo>
                  <a:lnTo>
                    <a:pt x="810182" y="7766"/>
                  </a:lnTo>
                  <a:lnTo>
                    <a:pt x="762000" y="0"/>
                  </a:lnTo>
                  <a:close/>
                </a:path>
              </a:pathLst>
            </a:custGeom>
            <a:solidFill>
              <a:srgbClr val="CCBD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6"/>
            <p:cNvSpPr/>
            <p:nvPr/>
          </p:nvSpPr>
          <p:spPr>
            <a:xfrm>
              <a:off x="3000375" y="5215001"/>
              <a:ext cx="914400" cy="914400"/>
            </a:xfrm>
            <a:custGeom>
              <a:rect b="b" l="l" r="r" t="t"/>
              <a:pathLst>
                <a:path extrusionOk="0" h="914400" w="914400">
                  <a:moveTo>
                    <a:pt x="0" y="152400"/>
                  </a:moveTo>
                  <a:lnTo>
                    <a:pt x="7766" y="104217"/>
                  </a:lnTo>
                  <a:lnTo>
                    <a:pt x="29394" y="62380"/>
                  </a:lnTo>
                  <a:lnTo>
                    <a:pt x="62380" y="29394"/>
                  </a:lnTo>
                  <a:lnTo>
                    <a:pt x="104217" y="7766"/>
                  </a:lnTo>
                  <a:lnTo>
                    <a:pt x="152400" y="0"/>
                  </a:lnTo>
                  <a:lnTo>
                    <a:pt x="762000" y="0"/>
                  </a:lnTo>
                  <a:lnTo>
                    <a:pt x="810182" y="7766"/>
                  </a:lnTo>
                  <a:lnTo>
                    <a:pt x="852019" y="29394"/>
                  </a:lnTo>
                  <a:lnTo>
                    <a:pt x="885005" y="62380"/>
                  </a:lnTo>
                  <a:lnTo>
                    <a:pt x="906633" y="104217"/>
                  </a:lnTo>
                  <a:lnTo>
                    <a:pt x="914400" y="152400"/>
                  </a:lnTo>
                  <a:lnTo>
                    <a:pt x="914400" y="761949"/>
                  </a:lnTo>
                  <a:lnTo>
                    <a:pt x="906633" y="810117"/>
                  </a:lnTo>
                  <a:lnTo>
                    <a:pt x="885005" y="851952"/>
                  </a:lnTo>
                  <a:lnTo>
                    <a:pt x="852019" y="884943"/>
                  </a:lnTo>
                  <a:lnTo>
                    <a:pt x="810182" y="906579"/>
                  </a:lnTo>
                  <a:lnTo>
                    <a:pt x="762000" y="914349"/>
                  </a:lnTo>
                  <a:lnTo>
                    <a:pt x="152400" y="914349"/>
                  </a:lnTo>
                  <a:lnTo>
                    <a:pt x="104217" y="906579"/>
                  </a:lnTo>
                  <a:lnTo>
                    <a:pt x="62380" y="884943"/>
                  </a:lnTo>
                  <a:lnTo>
                    <a:pt x="29394" y="851952"/>
                  </a:lnTo>
                  <a:lnTo>
                    <a:pt x="7766" y="810117"/>
                  </a:lnTo>
                  <a:lnTo>
                    <a:pt x="0" y="761949"/>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1" name="Google Shape;101;p6"/>
          <p:cNvSpPr txBox="1"/>
          <p:nvPr/>
        </p:nvSpPr>
        <p:spPr>
          <a:xfrm>
            <a:off x="3130676" y="5374030"/>
            <a:ext cx="654050" cy="572770"/>
          </a:xfrm>
          <a:prstGeom prst="rect">
            <a:avLst/>
          </a:prstGeom>
          <a:noFill/>
          <a:ln>
            <a:noFill/>
          </a:ln>
        </p:spPr>
        <p:txBody>
          <a:bodyPr anchorCtr="0" anchor="t" bIns="0" lIns="0" spcFirstLastPara="1" rIns="0" wrap="square" tIns="22850">
            <a:spAutoFit/>
          </a:bodyPr>
          <a:lstStyle/>
          <a:p>
            <a:pPr indent="191770" lvl="0" marL="12700" marR="5080" rtl="0" algn="l">
              <a:lnSpc>
                <a:spcPct val="119444"/>
              </a:lnSpc>
              <a:spcBef>
                <a:spcPts val="0"/>
              </a:spcBef>
              <a:spcAft>
                <a:spcPts val="0"/>
              </a:spcAft>
              <a:buNone/>
            </a:pPr>
            <a:r>
              <a:rPr b="1" lang="en-US" sz="1800">
                <a:solidFill>
                  <a:schemeClr val="dk1"/>
                </a:solidFill>
                <a:latin typeface="Trebuchet MS"/>
                <a:ea typeface="Trebuchet MS"/>
                <a:cs typeface="Trebuchet MS"/>
                <a:sym typeface="Trebuchet MS"/>
              </a:rPr>
              <a:t>P1  PID:28</a:t>
            </a:r>
            <a:endParaRPr sz="1800">
              <a:solidFill>
                <a:schemeClr val="dk1"/>
              </a:solidFill>
              <a:latin typeface="Trebuchet MS"/>
              <a:ea typeface="Trebuchet MS"/>
              <a:cs typeface="Trebuchet MS"/>
              <a:sym typeface="Trebuchet MS"/>
            </a:endParaRPr>
          </a:p>
        </p:txBody>
      </p:sp>
      <p:grpSp>
        <p:nvGrpSpPr>
          <p:cNvPr id="102" name="Google Shape;102;p6"/>
          <p:cNvGrpSpPr/>
          <p:nvPr/>
        </p:nvGrpSpPr>
        <p:grpSpPr>
          <a:xfrm>
            <a:off x="4786376" y="5215001"/>
            <a:ext cx="914400" cy="914400"/>
            <a:chOff x="4786376" y="5215001"/>
            <a:chExt cx="914400" cy="914400"/>
          </a:xfrm>
        </p:grpSpPr>
        <p:sp>
          <p:nvSpPr>
            <p:cNvPr id="103" name="Google Shape;103;p6"/>
            <p:cNvSpPr/>
            <p:nvPr/>
          </p:nvSpPr>
          <p:spPr>
            <a:xfrm>
              <a:off x="4786376" y="5215001"/>
              <a:ext cx="914400" cy="914400"/>
            </a:xfrm>
            <a:custGeom>
              <a:rect b="b" l="l" r="r" t="t"/>
              <a:pathLst>
                <a:path extrusionOk="0" h="914400" w="914400">
                  <a:moveTo>
                    <a:pt x="761873" y="0"/>
                  </a:moveTo>
                  <a:lnTo>
                    <a:pt x="152400" y="0"/>
                  </a:lnTo>
                  <a:lnTo>
                    <a:pt x="104217" y="7766"/>
                  </a:lnTo>
                  <a:lnTo>
                    <a:pt x="62380" y="29394"/>
                  </a:lnTo>
                  <a:lnTo>
                    <a:pt x="29394" y="62380"/>
                  </a:lnTo>
                  <a:lnTo>
                    <a:pt x="7766" y="104217"/>
                  </a:lnTo>
                  <a:lnTo>
                    <a:pt x="0" y="152400"/>
                  </a:lnTo>
                  <a:lnTo>
                    <a:pt x="0" y="761949"/>
                  </a:lnTo>
                  <a:lnTo>
                    <a:pt x="7766" y="810117"/>
                  </a:lnTo>
                  <a:lnTo>
                    <a:pt x="29394" y="851952"/>
                  </a:lnTo>
                  <a:lnTo>
                    <a:pt x="62380" y="884943"/>
                  </a:lnTo>
                  <a:lnTo>
                    <a:pt x="104217" y="906579"/>
                  </a:lnTo>
                  <a:lnTo>
                    <a:pt x="152400" y="914349"/>
                  </a:lnTo>
                  <a:lnTo>
                    <a:pt x="761873" y="914349"/>
                  </a:lnTo>
                  <a:lnTo>
                    <a:pt x="810068" y="906579"/>
                  </a:lnTo>
                  <a:lnTo>
                    <a:pt x="851937" y="884943"/>
                  </a:lnTo>
                  <a:lnTo>
                    <a:pt x="884960" y="851952"/>
                  </a:lnTo>
                  <a:lnTo>
                    <a:pt x="906620" y="810117"/>
                  </a:lnTo>
                  <a:lnTo>
                    <a:pt x="914400" y="761949"/>
                  </a:lnTo>
                  <a:lnTo>
                    <a:pt x="914400" y="152400"/>
                  </a:lnTo>
                  <a:lnTo>
                    <a:pt x="906620" y="104217"/>
                  </a:lnTo>
                  <a:lnTo>
                    <a:pt x="884960" y="62380"/>
                  </a:lnTo>
                  <a:lnTo>
                    <a:pt x="851937" y="29394"/>
                  </a:lnTo>
                  <a:lnTo>
                    <a:pt x="810068" y="7766"/>
                  </a:lnTo>
                  <a:lnTo>
                    <a:pt x="761873" y="0"/>
                  </a:lnTo>
                  <a:close/>
                </a:path>
              </a:pathLst>
            </a:custGeom>
            <a:solidFill>
              <a:srgbClr val="E6DE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6"/>
            <p:cNvSpPr/>
            <p:nvPr/>
          </p:nvSpPr>
          <p:spPr>
            <a:xfrm>
              <a:off x="4786376" y="5215001"/>
              <a:ext cx="914400" cy="914400"/>
            </a:xfrm>
            <a:custGeom>
              <a:rect b="b" l="l" r="r" t="t"/>
              <a:pathLst>
                <a:path extrusionOk="0" h="914400" w="914400">
                  <a:moveTo>
                    <a:pt x="0" y="152400"/>
                  </a:moveTo>
                  <a:lnTo>
                    <a:pt x="7766" y="104217"/>
                  </a:lnTo>
                  <a:lnTo>
                    <a:pt x="29394" y="62380"/>
                  </a:lnTo>
                  <a:lnTo>
                    <a:pt x="62380" y="29394"/>
                  </a:lnTo>
                  <a:lnTo>
                    <a:pt x="104217" y="7766"/>
                  </a:lnTo>
                  <a:lnTo>
                    <a:pt x="152400" y="0"/>
                  </a:lnTo>
                  <a:lnTo>
                    <a:pt x="761873" y="0"/>
                  </a:lnTo>
                  <a:lnTo>
                    <a:pt x="810068" y="7766"/>
                  </a:lnTo>
                  <a:lnTo>
                    <a:pt x="851937" y="29394"/>
                  </a:lnTo>
                  <a:lnTo>
                    <a:pt x="884960" y="62380"/>
                  </a:lnTo>
                  <a:lnTo>
                    <a:pt x="906620" y="104217"/>
                  </a:lnTo>
                  <a:lnTo>
                    <a:pt x="914400" y="152400"/>
                  </a:lnTo>
                  <a:lnTo>
                    <a:pt x="914400" y="761949"/>
                  </a:lnTo>
                  <a:lnTo>
                    <a:pt x="906620" y="810117"/>
                  </a:lnTo>
                  <a:lnTo>
                    <a:pt x="884960" y="851952"/>
                  </a:lnTo>
                  <a:lnTo>
                    <a:pt x="851937" y="884943"/>
                  </a:lnTo>
                  <a:lnTo>
                    <a:pt x="810068" y="906579"/>
                  </a:lnTo>
                  <a:lnTo>
                    <a:pt x="761873" y="914349"/>
                  </a:lnTo>
                  <a:lnTo>
                    <a:pt x="152400" y="914349"/>
                  </a:lnTo>
                  <a:lnTo>
                    <a:pt x="104217" y="906579"/>
                  </a:lnTo>
                  <a:lnTo>
                    <a:pt x="62380" y="884943"/>
                  </a:lnTo>
                  <a:lnTo>
                    <a:pt x="29394" y="851952"/>
                  </a:lnTo>
                  <a:lnTo>
                    <a:pt x="7766" y="810117"/>
                  </a:lnTo>
                  <a:lnTo>
                    <a:pt x="0" y="761949"/>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5" name="Google Shape;105;p6"/>
          <p:cNvSpPr txBox="1"/>
          <p:nvPr/>
        </p:nvSpPr>
        <p:spPr>
          <a:xfrm>
            <a:off x="4917185" y="5374030"/>
            <a:ext cx="654050" cy="572770"/>
          </a:xfrm>
          <a:prstGeom prst="rect">
            <a:avLst/>
          </a:prstGeom>
          <a:noFill/>
          <a:ln>
            <a:noFill/>
          </a:ln>
        </p:spPr>
        <p:txBody>
          <a:bodyPr anchorCtr="0" anchor="t" bIns="0" lIns="0" spcFirstLastPara="1" rIns="0" wrap="square" tIns="22850">
            <a:spAutoFit/>
          </a:bodyPr>
          <a:lstStyle/>
          <a:p>
            <a:pPr indent="191770" lvl="0" marL="12700" marR="5080" rtl="0" algn="l">
              <a:lnSpc>
                <a:spcPct val="119444"/>
              </a:lnSpc>
              <a:spcBef>
                <a:spcPts val="0"/>
              </a:spcBef>
              <a:spcAft>
                <a:spcPts val="0"/>
              </a:spcAft>
              <a:buNone/>
            </a:pPr>
            <a:r>
              <a:rPr b="1" lang="en-US" sz="1800">
                <a:solidFill>
                  <a:schemeClr val="dk1"/>
                </a:solidFill>
                <a:latin typeface="Trebuchet MS"/>
                <a:ea typeface="Trebuchet MS"/>
                <a:cs typeface="Trebuchet MS"/>
                <a:sym typeface="Trebuchet MS"/>
              </a:rPr>
              <a:t>P1  PID:28</a:t>
            </a:r>
            <a:endParaRPr sz="1800">
              <a:solidFill>
                <a:schemeClr val="dk1"/>
              </a:solidFill>
              <a:latin typeface="Trebuchet MS"/>
              <a:ea typeface="Trebuchet MS"/>
              <a:cs typeface="Trebuchet MS"/>
              <a:sym typeface="Trebuchet MS"/>
            </a:endParaRPr>
          </a:p>
        </p:txBody>
      </p:sp>
      <p:sp>
        <p:nvSpPr>
          <p:cNvPr id="106" name="Google Shape;106;p6"/>
          <p:cNvSpPr txBox="1"/>
          <p:nvPr/>
        </p:nvSpPr>
        <p:spPr>
          <a:xfrm>
            <a:off x="4008501" y="5378297"/>
            <a:ext cx="6026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rebuchet MS"/>
                <a:ea typeface="Trebuchet MS"/>
                <a:cs typeface="Trebuchet MS"/>
                <a:sym typeface="Trebuchet MS"/>
              </a:rPr>
              <a:t>Exec()</a:t>
            </a:r>
            <a:endParaRPr sz="1800">
              <a:solidFill>
                <a:schemeClr val="dk1"/>
              </a:solidFill>
              <a:latin typeface="Trebuchet MS"/>
              <a:ea typeface="Trebuchet MS"/>
              <a:cs typeface="Trebuchet MS"/>
              <a:sym typeface="Trebuchet MS"/>
            </a:endParaRPr>
          </a:p>
        </p:txBody>
      </p:sp>
      <p:grpSp>
        <p:nvGrpSpPr>
          <p:cNvPr id="107" name="Google Shape;107;p6"/>
          <p:cNvGrpSpPr/>
          <p:nvPr/>
        </p:nvGrpSpPr>
        <p:grpSpPr>
          <a:xfrm>
            <a:off x="3875532" y="5451347"/>
            <a:ext cx="1162812" cy="504444"/>
            <a:chOff x="3875532" y="5451347"/>
            <a:chExt cx="1162812" cy="504444"/>
          </a:xfrm>
        </p:grpSpPr>
        <p:sp>
          <p:nvSpPr>
            <p:cNvPr id="108" name="Google Shape;108;p6"/>
            <p:cNvSpPr/>
            <p:nvPr/>
          </p:nvSpPr>
          <p:spPr>
            <a:xfrm>
              <a:off x="3875532" y="5451347"/>
              <a:ext cx="1162812" cy="5044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6"/>
            <p:cNvSpPr/>
            <p:nvPr/>
          </p:nvSpPr>
          <p:spPr>
            <a:xfrm>
              <a:off x="3914775" y="5566411"/>
              <a:ext cx="871855" cy="213995"/>
            </a:xfrm>
            <a:custGeom>
              <a:rect b="b" l="l" r="r" t="t"/>
              <a:pathLst>
                <a:path extrusionOk="0" h="213995" w="871854">
                  <a:moveTo>
                    <a:pt x="736275" y="130889"/>
                  </a:moveTo>
                  <a:lnTo>
                    <a:pt x="669416" y="169733"/>
                  </a:lnTo>
                  <a:lnTo>
                    <a:pt x="662316" y="176005"/>
                  </a:lnTo>
                  <a:lnTo>
                    <a:pt x="658336" y="184217"/>
                  </a:lnTo>
                  <a:lnTo>
                    <a:pt x="657736" y="193325"/>
                  </a:lnTo>
                  <a:lnTo>
                    <a:pt x="660780" y="202283"/>
                  </a:lnTo>
                  <a:lnTo>
                    <a:pt x="667057" y="209354"/>
                  </a:lnTo>
                  <a:lnTo>
                    <a:pt x="675274" y="213334"/>
                  </a:lnTo>
                  <a:lnTo>
                    <a:pt x="684373" y="213944"/>
                  </a:lnTo>
                  <a:lnTo>
                    <a:pt x="693292" y="210906"/>
                  </a:lnTo>
                  <a:lnTo>
                    <a:pt x="830762" y="131049"/>
                  </a:lnTo>
                  <a:lnTo>
                    <a:pt x="736275" y="130889"/>
                  </a:lnTo>
                  <a:close/>
                </a:path>
                <a:path extrusionOk="0" h="213995" w="871854">
                  <a:moveTo>
                    <a:pt x="763513" y="115063"/>
                  </a:moveTo>
                  <a:lnTo>
                    <a:pt x="736275" y="130889"/>
                  </a:lnTo>
                  <a:lnTo>
                    <a:pt x="824357" y="131049"/>
                  </a:lnTo>
                  <a:lnTo>
                    <a:pt x="824357" y="127785"/>
                  </a:lnTo>
                  <a:lnTo>
                    <a:pt x="812291" y="127785"/>
                  </a:lnTo>
                  <a:lnTo>
                    <a:pt x="790674" y="115113"/>
                  </a:lnTo>
                  <a:lnTo>
                    <a:pt x="763513" y="115063"/>
                  </a:lnTo>
                  <a:close/>
                </a:path>
                <a:path extrusionOk="0" h="213995" w="871854">
                  <a:moveTo>
                    <a:pt x="812380" y="99277"/>
                  </a:moveTo>
                  <a:lnTo>
                    <a:pt x="812331" y="115152"/>
                  </a:lnTo>
                  <a:lnTo>
                    <a:pt x="824357" y="115174"/>
                  </a:lnTo>
                  <a:lnTo>
                    <a:pt x="824357" y="131049"/>
                  </a:lnTo>
                  <a:lnTo>
                    <a:pt x="830762" y="131049"/>
                  </a:lnTo>
                  <a:lnTo>
                    <a:pt x="871601" y="107325"/>
                  </a:lnTo>
                  <a:lnTo>
                    <a:pt x="857905" y="99299"/>
                  </a:lnTo>
                  <a:lnTo>
                    <a:pt x="824357" y="99299"/>
                  </a:lnTo>
                  <a:lnTo>
                    <a:pt x="812380" y="99277"/>
                  </a:lnTo>
                  <a:close/>
                </a:path>
                <a:path extrusionOk="0" h="213995" w="871854">
                  <a:moveTo>
                    <a:pt x="0" y="113675"/>
                  </a:moveTo>
                  <a:lnTo>
                    <a:pt x="0" y="129550"/>
                  </a:lnTo>
                  <a:lnTo>
                    <a:pt x="736275" y="130889"/>
                  </a:lnTo>
                  <a:lnTo>
                    <a:pt x="763513" y="115063"/>
                  </a:lnTo>
                  <a:lnTo>
                    <a:pt x="0" y="113675"/>
                  </a:lnTo>
                  <a:close/>
                </a:path>
                <a:path extrusionOk="0" h="213995" w="871854">
                  <a:moveTo>
                    <a:pt x="790674" y="115113"/>
                  </a:moveTo>
                  <a:lnTo>
                    <a:pt x="812291" y="127785"/>
                  </a:lnTo>
                  <a:lnTo>
                    <a:pt x="812331" y="115152"/>
                  </a:lnTo>
                  <a:lnTo>
                    <a:pt x="790674" y="115113"/>
                  </a:lnTo>
                  <a:close/>
                </a:path>
                <a:path extrusionOk="0" h="213995" w="871854">
                  <a:moveTo>
                    <a:pt x="812331" y="115152"/>
                  </a:moveTo>
                  <a:lnTo>
                    <a:pt x="812291" y="127785"/>
                  </a:lnTo>
                  <a:lnTo>
                    <a:pt x="824357" y="127785"/>
                  </a:lnTo>
                  <a:lnTo>
                    <a:pt x="824357" y="115174"/>
                  </a:lnTo>
                  <a:lnTo>
                    <a:pt x="812331" y="115152"/>
                  </a:lnTo>
                  <a:close/>
                </a:path>
                <a:path extrusionOk="0" h="213995" w="871854">
                  <a:moveTo>
                    <a:pt x="790752" y="99238"/>
                  </a:moveTo>
                  <a:lnTo>
                    <a:pt x="777112" y="107163"/>
                  </a:lnTo>
                  <a:lnTo>
                    <a:pt x="790674" y="115113"/>
                  </a:lnTo>
                  <a:lnTo>
                    <a:pt x="812331" y="115152"/>
                  </a:lnTo>
                  <a:lnTo>
                    <a:pt x="812380" y="99277"/>
                  </a:lnTo>
                  <a:lnTo>
                    <a:pt x="790752" y="99238"/>
                  </a:lnTo>
                  <a:close/>
                </a:path>
                <a:path extrusionOk="0" h="213995" w="871854">
                  <a:moveTo>
                    <a:pt x="777112" y="107163"/>
                  </a:moveTo>
                  <a:lnTo>
                    <a:pt x="763513" y="115063"/>
                  </a:lnTo>
                  <a:lnTo>
                    <a:pt x="790674" y="115113"/>
                  </a:lnTo>
                  <a:lnTo>
                    <a:pt x="777112" y="107163"/>
                  </a:lnTo>
                  <a:close/>
                </a:path>
                <a:path extrusionOk="0" h="213995" w="871854">
                  <a:moveTo>
                    <a:pt x="763508" y="99188"/>
                  </a:moveTo>
                  <a:lnTo>
                    <a:pt x="777112" y="107163"/>
                  </a:lnTo>
                  <a:lnTo>
                    <a:pt x="790752" y="99238"/>
                  </a:lnTo>
                  <a:lnTo>
                    <a:pt x="763508" y="99188"/>
                  </a:lnTo>
                  <a:close/>
                </a:path>
                <a:path extrusionOk="0" h="213995" w="871854">
                  <a:moveTo>
                    <a:pt x="824458" y="86650"/>
                  </a:moveTo>
                  <a:lnTo>
                    <a:pt x="812419" y="86650"/>
                  </a:lnTo>
                  <a:lnTo>
                    <a:pt x="812380" y="99277"/>
                  </a:lnTo>
                  <a:lnTo>
                    <a:pt x="824357" y="99299"/>
                  </a:lnTo>
                  <a:lnTo>
                    <a:pt x="824458" y="86650"/>
                  </a:lnTo>
                  <a:close/>
                </a:path>
                <a:path extrusionOk="0" h="213995" w="871854">
                  <a:moveTo>
                    <a:pt x="684754" y="0"/>
                  </a:moveTo>
                  <a:lnTo>
                    <a:pt x="675655" y="585"/>
                  </a:lnTo>
                  <a:lnTo>
                    <a:pt x="667438" y="4528"/>
                  </a:lnTo>
                  <a:lnTo>
                    <a:pt x="661162" y="11555"/>
                  </a:lnTo>
                  <a:lnTo>
                    <a:pt x="658044" y="20524"/>
                  </a:lnTo>
                  <a:lnTo>
                    <a:pt x="658606" y="29649"/>
                  </a:lnTo>
                  <a:lnTo>
                    <a:pt x="662572" y="37883"/>
                  </a:lnTo>
                  <a:lnTo>
                    <a:pt x="669671" y="44181"/>
                  </a:lnTo>
                  <a:lnTo>
                    <a:pt x="736342" y="83264"/>
                  </a:lnTo>
                  <a:lnTo>
                    <a:pt x="824484" y="83424"/>
                  </a:lnTo>
                  <a:lnTo>
                    <a:pt x="824357" y="99299"/>
                  </a:lnTo>
                  <a:lnTo>
                    <a:pt x="857905" y="99299"/>
                  </a:lnTo>
                  <a:lnTo>
                    <a:pt x="693674" y="3046"/>
                  </a:lnTo>
                  <a:lnTo>
                    <a:pt x="684754" y="0"/>
                  </a:lnTo>
                  <a:close/>
                </a:path>
                <a:path extrusionOk="0" h="213995" w="871854">
                  <a:moveTo>
                    <a:pt x="812419" y="86650"/>
                  </a:moveTo>
                  <a:lnTo>
                    <a:pt x="790752" y="99238"/>
                  </a:lnTo>
                  <a:lnTo>
                    <a:pt x="812380" y="99277"/>
                  </a:lnTo>
                  <a:lnTo>
                    <a:pt x="812419" y="86650"/>
                  </a:lnTo>
                  <a:close/>
                </a:path>
                <a:path extrusionOk="0" h="213995" w="871854">
                  <a:moveTo>
                    <a:pt x="736342" y="83264"/>
                  </a:moveTo>
                  <a:lnTo>
                    <a:pt x="763508" y="99188"/>
                  </a:lnTo>
                  <a:lnTo>
                    <a:pt x="790752" y="99238"/>
                  </a:lnTo>
                  <a:lnTo>
                    <a:pt x="812419" y="86650"/>
                  </a:lnTo>
                  <a:lnTo>
                    <a:pt x="824458" y="86650"/>
                  </a:lnTo>
                  <a:lnTo>
                    <a:pt x="824484" y="83424"/>
                  </a:lnTo>
                  <a:lnTo>
                    <a:pt x="736342" y="83264"/>
                  </a:lnTo>
                  <a:close/>
                </a:path>
                <a:path extrusionOk="0" h="213995" w="871854">
                  <a:moveTo>
                    <a:pt x="0" y="81925"/>
                  </a:moveTo>
                  <a:lnTo>
                    <a:pt x="0" y="97800"/>
                  </a:lnTo>
                  <a:lnTo>
                    <a:pt x="763508" y="99188"/>
                  </a:lnTo>
                  <a:lnTo>
                    <a:pt x="736342" y="83264"/>
                  </a:lnTo>
                  <a:lnTo>
                    <a:pt x="0" y="8192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0" name="Google Shape;110;p6"/>
          <p:cNvSpPr txBox="1"/>
          <p:nvPr/>
        </p:nvSpPr>
        <p:spPr>
          <a:xfrm>
            <a:off x="2865247" y="6164071"/>
            <a:ext cx="12198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mo"/>
                <a:ea typeface="Arimo"/>
                <a:cs typeface="Arimo"/>
                <a:sym typeface="Arimo"/>
              </a:rPr>
              <a:t>Old Program</a:t>
            </a:r>
            <a:endParaRPr sz="1800">
              <a:solidFill>
                <a:schemeClr val="dk1"/>
              </a:solidFill>
              <a:latin typeface="Arimo"/>
              <a:ea typeface="Arimo"/>
              <a:cs typeface="Arimo"/>
              <a:sym typeface="Arimo"/>
            </a:endParaRPr>
          </a:p>
        </p:txBody>
      </p:sp>
      <p:sp>
        <p:nvSpPr>
          <p:cNvPr id="111" name="Google Shape;111;p6"/>
          <p:cNvSpPr txBox="1"/>
          <p:nvPr/>
        </p:nvSpPr>
        <p:spPr>
          <a:xfrm>
            <a:off x="4580001" y="6164071"/>
            <a:ext cx="1282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mo"/>
                <a:ea typeface="Arimo"/>
                <a:cs typeface="Arimo"/>
                <a:sym typeface="Arimo"/>
              </a:rPr>
              <a:t>New Program</a:t>
            </a:r>
            <a:endParaRPr sz="1800">
              <a:solidFill>
                <a:schemeClr val="dk1"/>
              </a:solidFill>
              <a:latin typeface="Arimo"/>
              <a:ea typeface="Arimo"/>
              <a:cs typeface="Arimo"/>
              <a:sym typeface="Arim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type="title"/>
          </p:nvPr>
        </p:nvSpPr>
        <p:spPr>
          <a:xfrm>
            <a:off x="691387" y="340817"/>
            <a:ext cx="686117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“fork()” and “exec()” combined</a:t>
            </a:r>
            <a:endParaRPr/>
          </a:p>
        </p:txBody>
      </p:sp>
      <p:sp>
        <p:nvSpPr>
          <p:cNvPr id="117" name="Google Shape;117;p7"/>
          <p:cNvSpPr txBox="1"/>
          <p:nvPr/>
        </p:nvSpPr>
        <p:spPr>
          <a:xfrm>
            <a:off x="691387" y="1595374"/>
            <a:ext cx="7862570" cy="925830"/>
          </a:xfrm>
          <a:prstGeom prst="rect">
            <a:avLst/>
          </a:prstGeom>
          <a:noFill/>
          <a:ln>
            <a:noFill/>
          </a:ln>
        </p:spPr>
        <p:txBody>
          <a:bodyPr anchorCtr="0" anchor="t" bIns="0" lIns="0" spcFirstLastPara="1" rIns="0" wrap="square" tIns="15875">
            <a:spAutoFit/>
          </a:bodyPr>
          <a:lstStyle/>
          <a:p>
            <a:pPr indent="-320040" lvl="0" marL="332740" marR="5080" rtl="0" algn="l">
              <a:lnSpc>
                <a:spcPct val="124137"/>
              </a:lnSpc>
              <a:spcBef>
                <a:spcPts val="0"/>
              </a:spcBef>
              <a:spcAft>
                <a:spcPts val="0"/>
              </a:spcAft>
              <a:buClr>
                <a:srgbClr val="DD8046"/>
              </a:buClr>
              <a:buSzPts val="1750"/>
              <a:buFont typeface="Noto Sans Symbols"/>
              <a:buChar char="◻"/>
            </a:pPr>
            <a:r>
              <a:rPr lang="en-US" sz="2900">
                <a:solidFill>
                  <a:schemeClr val="dk1"/>
                </a:solidFill>
                <a:latin typeface="Arimo"/>
                <a:ea typeface="Arimo"/>
                <a:cs typeface="Arimo"/>
                <a:sym typeface="Arimo"/>
              </a:rPr>
              <a:t>Often after doing </a:t>
            </a:r>
            <a:r>
              <a:rPr lang="en-US" sz="2900">
                <a:solidFill>
                  <a:schemeClr val="dk1"/>
                </a:solidFill>
                <a:latin typeface="Courier New"/>
                <a:ea typeface="Courier New"/>
                <a:cs typeface="Courier New"/>
                <a:sym typeface="Courier New"/>
              </a:rPr>
              <a:t>fork() </a:t>
            </a:r>
            <a:r>
              <a:rPr lang="en-US" sz="2900">
                <a:solidFill>
                  <a:schemeClr val="dk1"/>
                </a:solidFill>
                <a:latin typeface="Arimo"/>
                <a:ea typeface="Arimo"/>
                <a:cs typeface="Arimo"/>
                <a:sym typeface="Arimo"/>
              </a:rPr>
              <a:t>we want to load a new  program into the child. </a:t>
            </a:r>
            <a:r>
              <a:rPr i="1" lang="en-US" sz="2900">
                <a:solidFill>
                  <a:schemeClr val="dk1"/>
                </a:solidFill>
                <a:latin typeface="Arial"/>
                <a:ea typeface="Arial"/>
                <a:cs typeface="Arial"/>
                <a:sym typeface="Arial"/>
              </a:rPr>
              <a:t>E.g.</a:t>
            </a:r>
            <a:r>
              <a:rPr lang="en-US" sz="2900">
                <a:solidFill>
                  <a:schemeClr val="dk1"/>
                </a:solidFill>
                <a:latin typeface="Arimo"/>
                <a:ea typeface="Arimo"/>
                <a:cs typeface="Arimo"/>
                <a:sym typeface="Arimo"/>
              </a:rPr>
              <a:t>: a shell</a:t>
            </a:r>
            <a:endParaRPr sz="2900">
              <a:solidFill>
                <a:schemeClr val="dk1"/>
              </a:solidFill>
              <a:latin typeface="Arimo"/>
              <a:ea typeface="Arimo"/>
              <a:cs typeface="Arimo"/>
              <a:sym typeface="Arimo"/>
            </a:endParaRPr>
          </a:p>
        </p:txBody>
      </p:sp>
      <p:grpSp>
        <p:nvGrpSpPr>
          <p:cNvPr id="118" name="Google Shape;118;p7"/>
          <p:cNvGrpSpPr/>
          <p:nvPr/>
        </p:nvGrpSpPr>
        <p:grpSpPr>
          <a:xfrm>
            <a:off x="214312" y="4500626"/>
            <a:ext cx="914400" cy="914400"/>
            <a:chOff x="214312" y="4500626"/>
            <a:chExt cx="914400" cy="914400"/>
          </a:xfrm>
        </p:grpSpPr>
        <p:sp>
          <p:nvSpPr>
            <p:cNvPr id="119" name="Google Shape;119;p7"/>
            <p:cNvSpPr/>
            <p:nvPr/>
          </p:nvSpPr>
          <p:spPr>
            <a:xfrm>
              <a:off x="214312" y="4500626"/>
              <a:ext cx="914400" cy="914400"/>
            </a:xfrm>
            <a:custGeom>
              <a:rect b="b" l="l" r="r" t="t"/>
              <a:pathLst>
                <a:path extrusionOk="0" h="914400" w="914400">
                  <a:moveTo>
                    <a:pt x="762000" y="0"/>
                  </a:moveTo>
                  <a:lnTo>
                    <a:pt x="152400" y="0"/>
                  </a:lnTo>
                  <a:lnTo>
                    <a:pt x="104231" y="7766"/>
                  </a:lnTo>
                  <a:lnTo>
                    <a:pt x="62396" y="29394"/>
                  </a:lnTo>
                  <a:lnTo>
                    <a:pt x="29405" y="62380"/>
                  </a:lnTo>
                  <a:lnTo>
                    <a:pt x="7769" y="104217"/>
                  </a:lnTo>
                  <a:lnTo>
                    <a:pt x="0" y="152400"/>
                  </a:lnTo>
                  <a:lnTo>
                    <a:pt x="0" y="762000"/>
                  </a:lnTo>
                  <a:lnTo>
                    <a:pt x="7769" y="810134"/>
                  </a:lnTo>
                  <a:lnTo>
                    <a:pt x="29405" y="851964"/>
                  </a:lnTo>
                  <a:lnTo>
                    <a:pt x="62396" y="884968"/>
                  </a:lnTo>
                  <a:lnTo>
                    <a:pt x="104231" y="906621"/>
                  </a:lnTo>
                  <a:lnTo>
                    <a:pt x="152400" y="914400"/>
                  </a:lnTo>
                  <a:lnTo>
                    <a:pt x="762000" y="914400"/>
                  </a:lnTo>
                  <a:lnTo>
                    <a:pt x="810168" y="906621"/>
                  </a:lnTo>
                  <a:lnTo>
                    <a:pt x="852003" y="884968"/>
                  </a:lnTo>
                  <a:lnTo>
                    <a:pt x="884994" y="851964"/>
                  </a:lnTo>
                  <a:lnTo>
                    <a:pt x="906630" y="810134"/>
                  </a:lnTo>
                  <a:lnTo>
                    <a:pt x="914400" y="762000"/>
                  </a:lnTo>
                  <a:lnTo>
                    <a:pt x="914400" y="152400"/>
                  </a:lnTo>
                  <a:lnTo>
                    <a:pt x="906630" y="104217"/>
                  </a:lnTo>
                  <a:lnTo>
                    <a:pt x="884994" y="62380"/>
                  </a:lnTo>
                  <a:lnTo>
                    <a:pt x="852003" y="29394"/>
                  </a:lnTo>
                  <a:lnTo>
                    <a:pt x="810168" y="7766"/>
                  </a:lnTo>
                  <a:lnTo>
                    <a:pt x="762000" y="0"/>
                  </a:lnTo>
                  <a:close/>
                </a:path>
              </a:pathLst>
            </a:custGeom>
            <a:solidFill>
              <a:srgbClr val="CCBD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7"/>
            <p:cNvSpPr/>
            <p:nvPr/>
          </p:nvSpPr>
          <p:spPr>
            <a:xfrm>
              <a:off x="214312" y="4500626"/>
              <a:ext cx="914400" cy="914400"/>
            </a:xfrm>
            <a:custGeom>
              <a:rect b="b" l="l" r="r" t="t"/>
              <a:pathLst>
                <a:path extrusionOk="0" h="914400" w="914400">
                  <a:moveTo>
                    <a:pt x="0" y="152400"/>
                  </a:moveTo>
                  <a:lnTo>
                    <a:pt x="7769" y="104217"/>
                  </a:lnTo>
                  <a:lnTo>
                    <a:pt x="29405" y="62380"/>
                  </a:lnTo>
                  <a:lnTo>
                    <a:pt x="62396" y="29394"/>
                  </a:lnTo>
                  <a:lnTo>
                    <a:pt x="104231" y="7766"/>
                  </a:lnTo>
                  <a:lnTo>
                    <a:pt x="152400" y="0"/>
                  </a:lnTo>
                  <a:lnTo>
                    <a:pt x="762000" y="0"/>
                  </a:lnTo>
                  <a:lnTo>
                    <a:pt x="810168" y="7766"/>
                  </a:lnTo>
                  <a:lnTo>
                    <a:pt x="852003" y="29394"/>
                  </a:lnTo>
                  <a:lnTo>
                    <a:pt x="884994" y="62380"/>
                  </a:lnTo>
                  <a:lnTo>
                    <a:pt x="906630" y="104217"/>
                  </a:lnTo>
                  <a:lnTo>
                    <a:pt x="914400" y="152400"/>
                  </a:lnTo>
                  <a:lnTo>
                    <a:pt x="914400" y="762000"/>
                  </a:lnTo>
                  <a:lnTo>
                    <a:pt x="906630" y="810134"/>
                  </a:lnTo>
                  <a:lnTo>
                    <a:pt x="884994" y="851964"/>
                  </a:lnTo>
                  <a:lnTo>
                    <a:pt x="852003" y="884968"/>
                  </a:lnTo>
                  <a:lnTo>
                    <a:pt x="810168" y="906621"/>
                  </a:lnTo>
                  <a:lnTo>
                    <a:pt x="762000" y="914400"/>
                  </a:lnTo>
                  <a:lnTo>
                    <a:pt x="152400" y="914400"/>
                  </a:lnTo>
                  <a:lnTo>
                    <a:pt x="104231" y="906621"/>
                  </a:lnTo>
                  <a:lnTo>
                    <a:pt x="62396" y="884968"/>
                  </a:lnTo>
                  <a:lnTo>
                    <a:pt x="29405" y="851964"/>
                  </a:lnTo>
                  <a:lnTo>
                    <a:pt x="7769" y="810134"/>
                  </a:lnTo>
                  <a:lnTo>
                    <a:pt x="0" y="762000"/>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1" name="Google Shape;121;p7"/>
          <p:cNvSpPr txBox="1"/>
          <p:nvPr/>
        </p:nvSpPr>
        <p:spPr>
          <a:xfrm>
            <a:off x="344220" y="4659629"/>
            <a:ext cx="654050" cy="572770"/>
          </a:xfrm>
          <a:prstGeom prst="rect">
            <a:avLst/>
          </a:prstGeom>
          <a:noFill/>
          <a:ln>
            <a:noFill/>
          </a:ln>
        </p:spPr>
        <p:txBody>
          <a:bodyPr anchorCtr="0" anchor="t" bIns="0" lIns="0" spcFirstLastPara="1" rIns="0" wrap="square" tIns="22850">
            <a:spAutoFit/>
          </a:bodyPr>
          <a:lstStyle/>
          <a:p>
            <a:pPr indent="187325" lvl="0" marL="12700" marR="5080" rtl="0" algn="l">
              <a:lnSpc>
                <a:spcPct val="119444"/>
              </a:lnSpc>
              <a:spcBef>
                <a:spcPts val="0"/>
              </a:spcBef>
              <a:spcAft>
                <a:spcPts val="0"/>
              </a:spcAft>
              <a:buNone/>
            </a:pPr>
            <a:r>
              <a:rPr b="1" lang="en-US" sz="1800">
                <a:solidFill>
                  <a:schemeClr val="dk1"/>
                </a:solidFill>
                <a:latin typeface="Trebuchet MS"/>
                <a:ea typeface="Trebuchet MS"/>
                <a:cs typeface="Trebuchet MS"/>
                <a:sym typeface="Trebuchet MS"/>
              </a:rPr>
              <a:t>C1  PID:34</a:t>
            </a:r>
            <a:endParaRPr sz="1800">
              <a:solidFill>
                <a:schemeClr val="dk1"/>
              </a:solidFill>
              <a:latin typeface="Trebuchet MS"/>
              <a:ea typeface="Trebuchet MS"/>
              <a:cs typeface="Trebuchet MS"/>
              <a:sym typeface="Trebuchet MS"/>
            </a:endParaRPr>
          </a:p>
        </p:txBody>
      </p:sp>
      <p:grpSp>
        <p:nvGrpSpPr>
          <p:cNvPr id="122" name="Google Shape;122;p7"/>
          <p:cNvGrpSpPr/>
          <p:nvPr/>
        </p:nvGrpSpPr>
        <p:grpSpPr>
          <a:xfrm>
            <a:off x="2000250" y="4500626"/>
            <a:ext cx="914400" cy="914400"/>
            <a:chOff x="2000250" y="4500626"/>
            <a:chExt cx="914400" cy="914400"/>
          </a:xfrm>
        </p:grpSpPr>
        <p:sp>
          <p:nvSpPr>
            <p:cNvPr id="123" name="Google Shape;123;p7"/>
            <p:cNvSpPr/>
            <p:nvPr/>
          </p:nvSpPr>
          <p:spPr>
            <a:xfrm>
              <a:off x="2000250" y="4500626"/>
              <a:ext cx="914400" cy="914400"/>
            </a:xfrm>
            <a:custGeom>
              <a:rect b="b" l="l" r="r" t="t"/>
              <a:pathLst>
                <a:path extrusionOk="0" h="914400" w="914400">
                  <a:moveTo>
                    <a:pt x="762000" y="0"/>
                  </a:moveTo>
                  <a:lnTo>
                    <a:pt x="152400" y="0"/>
                  </a:lnTo>
                  <a:lnTo>
                    <a:pt x="104217" y="7766"/>
                  </a:lnTo>
                  <a:lnTo>
                    <a:pt x="62380" y="29394"/>
                  </a:lnTo>
                  <a:lnTo>
                    <a:pt x="29394" y="62380"/>
                  </a:lnTo>
                  <a:lnTo>
                    <a:pt x="7766" y="104217"/>
                  </a:lnTo>
                  <a:lnTo>
                    <a:pt x="0" y="152400"/>
                  </a:lnTo>
                  <a:lnTo>
                    <a:pt x="0" y="762000"/>
                  </a:lnTo>
                  <a:lnTo>
                    <a:pt x="7766" y="810134"/>
                  </a:lnTo>
                  <a:lnTo>
                    <a:pt x="29394" y="851964"/>
                  </a:lnTo>
                  <a:lnTo>
                    <a:pt x="62380" y="884968"/>
                  </a:lnTo>
                  <a:lnTo>
                    <a:pt x="104217" y="906621"/>
                  </a:lnTo>
                  <a:lnTo>
                    <a:pt x="152400" y="914400"/>
                  </a:lnTo>
                  <a:lnTo>
                    <a:pt x="762000" y="914400"/>
                  </a:lnTo>
                  <a:lnTo>
                    <a:pt x="810182" y="906621"/>
                  </a:lnTo>
                  <a:lnTo>
                    <a:pt x="852019" y="884968"/>
                  </a:lnTo>
                  <a:lnTo>
                    <a:pt x="885005" y="851964"/>
                  </a:lnTo>
                  <a:lnTo>
                    <a:pt x="906633" y="810134"/>
                  </a:lnTo>
                  <a:lnTo>
                    <a:pt x="914400" y="762000"/>
                  </a:lnTo>
                  <a:lnTo>
                    <a:pt x="914400" y="152400"/>
                  </a:lnTo>
                  <a:lnTo>
                    <a:pt x="906633" y="104217"/>
                  </a:lnTo>
                  <a:lnTo>
                    <a:pt x="885005" y="62380"/>
                  </a:lnTo>
                  <a:lnTo>
                    <a:pt x="852019" y="29394"/>
                  </a:lnTo>
                  <a:lnTo>
                    <a:pt x="810182" y="7766"/>
                  </a:lnTo>
                  <a:lnTo>
                    <a:pt x="762000" y="0"/>
                  </a:lnTo>
                  <a:close/>
                </a:path>
              </a:pathLst>
            </a:custGeom>
            <a:solidFill>
              <a:srgbClr val="E6DE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7"/>
            <p:cNvSpPr/>
            <p:nvPr/>
          </p:nvSpPr>
          <p:spPr>
            <a:xfrm>
              <a:off x="2000250" y="4500626"/>
              <a:ext cx="914400" cy="914400"/>
            </a:xfrm>
            <a:custGeom>
              <a:rect b="b" l="l" r="r" t="t"/>
              <a:pathLst>
                <a:path extrusionOk="0" h="914400" w="914400">
                  <a:moveTo>
                    <a:pt x="0" y="152400"/>
                  </a:moveTo>
                  <a:lnTo>
                    <a:pt x="7766" y="104217"/>
                  </a:lnTo>
                  <a:lnTo>
                    <a:pt x="29394" y="62380"/>
                  </a:lnTo>
                  <a:lnTo>
                    <a:pt x="62380" y="29394"/>
                  </a:lnTo>
                  <a:lnTo>
                    <a:pt x="104217" y="7766"/>
                  </a:lnTo>
                  <a:lnTo>
                    <a:pt x="152400" y="0"/>
                  </a:lnTo>
                  <a:lnTo>
                    <a:pt x="762000" y="0"/>
                  </a:lnTo>
                  <a:lnTo>
                    <a:pt x="810182" y="7766"/>
                  </a:lnTo>
                  <a:lnTo>
                    <a:pt x="852019" y="29394"/>
                  </a:lnTo>
                  <a:lnTo>
                    <a:pt x="885005" y="62380"/>
                  </a:lnTo>
                  <a:lnTo>
                    <a:pt x="906633" y="104217"/>
                  </a:lnTo>
                  <a:lnTo>
                    <a:pt x="914400" y="152400"/>
                  </a:lnTo>
                  <a:lnTo>
                    <a:pt x="914400" y="762000"/>
                  </a:lnTo>
                  <a:lnTo>
                    <a:pt x="906633" y="810134"/>
                  </a:lnTo>
                  <a:lnTo>
                    <a:pt x="885005" y="851964"/>
                  </a:lnTo>
                  <a:lnTo>
                    <a:pt x="852019" y="884968"/>
                  </a:lnTo>
                  <a:lnTo>
                    <a:pt x="810182" y="906621"/>
                  </a:lnTo>
                  <a:lnTo>
                    <a:pt x="762000" y="914400"/>
                  </a:lnTo>
                  <a:lnTo>
                    <a:pt x="152400" y="914400"/>
                  </a:lnTo>
                  <a:lnTo>
                    <a:pt x="104217" y="906621"/>
                  </a:lnTo>
                  <a:lnTo>
                    <a:pt x="62380" y="884968"/>
                  </a:lnTo>
                  <a:lnTo>
                    <a:pt x="29394" y="851964"/>
                  </a:lnTo>
                  <a:lnTo>
                    <a:pt x="7766" y="810134"/>
                  </a:lnTo>
                  <a:lnTo>
                    <a:pt x="0" y="762000"/>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5" name="Google Shape;125;p7"/>
          <p:cNvSpPr txBox="1"/>
          <p:nvPr/>
        </p:nvSpPr>
        <p:spPr>
          <a:xfrm>
            <a:off x="2130679" y="4659629"/>
            <a:ext cx="654050" cy="572770"/>
          </a:xfrm>
          <a:prstGeom prst="rect">
            <a:avLst/>
          </a:prstGeom>
          <a:noFill/>
          <a:ln>
            <a:noFill/>
          </a:ln>
        </p:spPr>
        <p:txBody>
          <a:bodyPr anchorCtr="0" anchor="t" bIns="0" lIns="0" spcFirstLastPara="1" rIns="0" wrap="square" tIns="22850">
            <a:spAutoFit/>
          </a:bodyPr>
          <a:lstStyle/>
          <a:p>
            <a:pPr indent="187325" lvl="0" marL="12700" marR="5080" rtl="0" algn="l">
              <a:lnSpc>
                <a:spcPct val="119444"/>
              </a:lnSpc>
              <a:spcBef>
                <a:spcPts val="0"/>
              </a:spcBef>
              <a:spcAft>
                <a:spcPts val="0"/>
              </a:spcAft>
              <a:buNone/>
            </a:pPr>
            <a:r>
              <a:rPr b="1" lang="en-US" sz="1800">
                <a:solidFill>
                  <a:schemeClr val="dk1"/>
                </a:solidFill>
                <a:latin typeface="Trebuchet MS"/>
                <a:ea typeface="Trebuchet MS"/>
                <a:cs typeface="Trebuchet MS"/>
                <a:sym typeface="Trebuchet MS"/>
              </a:rPr>
              <a:t>C1  PID:34</a:t>
            </a:r>
            <a:endParaRPr sz="1800">
              <a:solidFill>
                <a:schemeClr val="dk1"/>
              </a:solidFill>
              <a:latin typeface="Trebuchet MS"/>
              <a:ea typeface="Trebuchet MS"/>
              <a:cs typeface="Trebuchet MS"/>
              <a:sym typeface="Trebuchet MS"/>
            </a:endParaRPr>
          </a:p>
        </p:txBody>
      </p:sp>
      <p:sp>
        <p:nvSpPr>
          <p:cNvPr id="126" name="Google Shape;126;p7"/>
          <p:cNvSpPr txBox="1"/>
          <p:nvPr/>
        </p:nvSpPr>
        <p:spPr>
          <a:xfrm>
            <a:off x="1161694" y="4663516"/>
            <a:ext cx="75565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rebuchet MS"/>
                <a:ea typeface="Trebuchet MS"/>
                <a:cs typeface="Trebuchet MS"/>
                <a:sym typeface="Trebuchet MS"/>
              </a:rPr>
              <a:t>exec(ls)</a:t>
            </a:r>
            <a:endParaRPr sz="1800">
              <a:solidFill>
                <a:schemeClr val="dk1"/>
              </a:solidFill>
              <a:latin typeface="Trebuchet MS"/>
              <a:ea typeface="Trebuchet MS"/>
              <a:cs typeface="Trebuchet MS"/>
              <a:sym typeface="Trebuchet MS"/>
            </a:endParaRPr>
          </a:p>
        </p:txBody>
      </p:sp>
      <p:grpSp>
        <p:nvGrpSpPr>
          <p:cNvPr id="127" name="Google Shape;127;p7"/>
          <p:cNvGrpSpPr/>
          <p:nvPr/>
        </p:nvGrpSpPr>
        <p:grpSpPr>
          <a:xfrm>
            <a:off x="1089660" y="4738115"/>
            <a:ext cx="1162812" cy="502919"/>
            <a:chOff x="1089660" y="4738115"/>
            <a:chExt cx="1162812" cy="502919"/>
          </a:xfrm>
        </p:grpSpPr>
        <p:sp>
          <p:nvSpPr>
            <p:cNvPr id="128" name="Google Shape;128;p7"/>
            <p:cNvSpPr/>
            <p:nvPr/>
          </p:nvSpPr>
          <p:spPr>
            <a:xfrm>
              <a:off x="1089660" y="4738115"/>
              <a:ext cx="1162812" cy="5029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7"/>
            <p:cNvSpPr/>
            <p:nvPr/>
          </p:nvSpPr>
          <p:spPr>
            <a:xfrm>
              <a:off x="1128674" y="4852036"/>
              <a:ext cx="871855" cy="213995"/>
            </a:xfrm>
            <a:custGeom>
              <a:rect b="b" l="l" r="r" t="t"/>
              <a:pathLst>
                <a:path extrusionOk="0" h="213995" w="871855">
                  <a:moveTo>
                    <a:pt x="736203" y="130898"/>
                  </a:moveTo>
                  <a:lnTo>
                    <a:pt x="669391" y="169670"/>
                  </a:lnTo>
                  <a:lnTo>
                    <a:pt x="662364" y="175948"/>
                  </a:lnTo>
                  <a:lnTo>
                    <a:pt x="658421" y="184179"/>
                  </a:lnTo>
                  <a:lnTo>
                    <a:pt x="657836" y="193315"/>
                  </a:lnTo>
                  <a:lnTo>
                    <a:pt x="660882" y="202309"/>
                  </a:lnTo>
                  <a:lnTo>
                    <a:pt x="667141" y="209355"/>
                  </a:lnTo>
                  <a:lnTo>
                    <a:pt x="675328" y="213342"/>
                  </a:lnTo>
                  <a:lnTo>
                    <a:pt x="684421" y="213971"/>
                  </a:lnTo>
                  <a:lnTo>
                    <a:pt x="693394" y="210945"/>
                  </a:lnTo>
                  <a:lnTo>
                    <a:pt x="830840" y="131062"/>
                  </a:lnTo>
                  <a:lnTo>
                    <a:pt x="736203" y="130898"/>
                  </a:lnTo>
                  <a:close/>
                </a:path>
                <a:path extrusionOk="0" h="213995" w="871855">
                  <a:moveTo>
                    <a:pt x="763473" y="115074"/>
                  </a:moveTo>
                  <a:lnTo>
                    <a:pt x="736203" y="130898"/>
                  </a:lnTo>
                  <a:lnTo>
                    <a:pt x="824458" y="131062"/>
                  </a:lnTo>
                  <a:lnTo>
                    <a:pt x="824458" y="127760"/>
                  </a:lnTo>
                  <a:lnTo>
                    <a:pt x="812393" y="127760"/>
                  </a:lnTo>
                  <a:lnTo>
                    <a:pt x="790810" y="115124"/>
                  </a:lnTo>
                  <a:lnTo>
                    <a:pt x="763473" y="115074"/>
                  </a:lnTo>
                  <a:close/>
                </a:path>
                <a:path extrusionOk="0" h="213995" w="871855">
                  <a:moveTo>
                    <a:pt x="812481" y="99289"/>
                  </a:moveTo>
                  <a:lnTo>
                    <a:pt x="812432" y="115164"/>
                  </a:lnTo>
                  <a:lnTo>
                    <a:pt x="824458" y="115187"/>
                  </a:lnTo>
                  <a:lnTo>
                    <a:pt x="824458" y="131062"/>
                  </a:lnTo>
                  <a:lnTo>
                    <a:pt x="830840" y="131062"/>
                  </a:lnTo>
                  <a:lnTo>
                    <a:pt x="871702" y="107313"/>
                  </a:lnTo>
                  <a:lnTo>
                    <a:pt x="858049" y="99312"/>
                  </a:lnTo>
                  <a:lnTo>
                    <a:pt x="824458" y="99312"/>
                  </a:lnTo>
                  <a:lnTo>
                    <a:pt x="812481" y="99289"/>
                  </a:lnTo>
                  <a:close/>
                </a:path>
                <a:path extrusionOk="0" h="213995" w="871855">
                  <a:moveTo>
                    <a:pt x="25" y="113663"/>
                  </a:moveTo>
                  <a:lnTo>
                    <a:pt x="0" y="129538"/>
                  </a:lnTo>
                  <a:lnTo>
                    <a:pt x="736203" y="130898"/>
                  </a:lnTo>
                  <a:lnTo>
                    <a:pt x="763473" y="115074"/>
                  </a:lnTo>
                  <a:lnTo>
                    <a:pt x="25" y="113663"/>
                  </a:lnTo>
                  <a:close/>
                </a:path>
                <a:path extrusionOk="0" h="213995" w="871855">
                  <a:moveTo>
                    <a:pt x="790810" y="115124"/>
                  </a:moveTo>
                  <a:lnTo>
                    <a:pt x="812393" y="127760"/>
                  </a:lnTo>
                  <a:lnTo>
                    <a:pt x="812432" y="115164"/>
                  </a:lnTo>
                  <a:lnTo>
                    <a:pt x="790810" y="115124"/>
                  </a:lnTo>
                  <a:close/>
                </a:path>
                <a:path extrusionOk="0" h="213995" w="871855">
                  <a:moveTo>
                    <a:pt x="812432" y="115164"/>
                  </a:moveTo>
                  <a:lnTo>
                    <a:pt x="812393" y="127760"/>
                  </a:lnTo>
                  <a:lnTo>
                    <a:pt x="824458" y="127760"/>
                  </a:lnTo>
                  <a:lnTo>
                    <a:pt x="824458" y="115187"/>
                  </a:lnTo>
                  <a:lnTo>
                    <a:pt x="812432" y="115164"/>
                  </a:lnTo>
                  <a:close/>
                </a:path>
                <a:path extrusionOk="0" h="213995" w="871855">
                  <a:moveTo>
                    <a:pt x="790742" y="99249"/>
                  </a:moveTo>
                  <a:lnTo>
                    <a:pt x="777158" y="107132"/>
                  </a:lnTo>
                  <a:lnTo>
                    <a:pt x="790810" y="115124"/>
                  </a:lnTo>
                  <a:lnTo>
                    <a:pt x="812432" y="115164"/>
                  </a:lnTo>
                  <a:lnTo>
                    <a:pt x="812481" y="99289"/>
                  </a:lnTo>
                  <a:lnTo>
                    <a:pt x="790742" y="99249"/>
                  </a:lnTo>
                  <a:close/>
                </a:path>
                <a:path extrusionOk="0" h="213995" w="871855">
                  <a:moveTo>
                    <a:pt x="777158" y="107132"/>
                  </a:moveTo>
                  <a:lnTo>
                    <a:pt x="763473" y="115074"/>
                  </a:lnTo>
                  <a:lnTo>
                    <a:pt x="790810" y="115124"/>
                  </a:lnTo>
                  <a:lnTo>
                    <a:pt x="777158" y="107132"/>
                  </a:lnTo>
                  <a:close/>
                </a:path>
                <a:path extrusionOk="0" h="213995" w="871855">
                  <a:moveTo>
                    <a:pt x="763606" y="99199"/>
                  </a:moveTo>
                  <a:lnTo>
                    <a:pt x="777158" y="107132"/>
                  </a:lnTo>
                  <a:lnTo>
                    <a:pt x="790742" y="99249"/>
                  </a:lnTo>
                  <a:lnTo>
                    <a:pt x="763606" y="99199"/>
                  </a:lnTo>
                  <a:close/>
                </a:path>
                <a:path extrusionOk="0" h="213995" w="871855">
                  <a:moveTo>
                    <a:pt x="824458" y="86612"/>
                  </a:moveTo>
                  <a:lnTo>
                    <a:pt x="812520" y="86612"/>
                  </a:lnTo>
                  <a:lnTo>
                    <a:pt x="812481" y="99289"/>
                  </a:lnTo>
                  <a:lnTo>
                    <a:pt x="824458" y="99312"/>
                  </a:lnTo>
                  <a:lnTo>
                    <a:pt x="824458" y="86612"/>
                  </a:lnTo>
                  <a:close/>
                </a:path>
                <a:path extrusionOk="0" h="213995" w="871855">
                  <a:moveTo>
                    <a:pt x="684800" y="0"/>
                  </a:moveTo>
                  <a:lnTo>
                    <a:pt x="675693" y="585"/>
                  </a:lnTo>
                  <a:lnTo>
                    <a:pt x="667468" y="4528"/>
                  </a:lnTo>
                  <a:lnTo>
                    <a:pt x="661136" y="11555"/>
                  </a:lnTo>
                  <a:lnTo>
                    <a:pt x="658090" y="20548"/>
                  </a:lnTo>
                  <a:lnTo>
                    <a:pt x="658675" y="29684"/>
                  </a:lnTo>
                  <a:lnTo>
                    <a:pt x="662618" y="37915"/>
                  </a:lnTo>
                  <a:lnTo>
                    <a:pt x="669645" y="44194"/>
                  </a:lnTo>
                  <a:lnTo>
                    <a:pt x="736402" y="83274"/>
                  </a:lnTo>
                  <a:lnTo>
                    <a:pt x="824458" y="83437"/>
                  </a:lnTo>
                  <a:lnTo>
                    <a:pt x="824458" y="99312"/>
                  </a:lnTo>
                  <a:lnTo>
                    <a:pt x="858049" y="99312"/>
                  </a:lnTo>
                  <a:lnTo>
                    <a:pt x="693775" y="3046"/>
                  </a:lnTo>
                  <a:lnTo>
                    <a:pt x="684800" y="0"/>
                  </a:lnTo>
                  <a:close/>
                </a:path>
                <a:path extrusionOk="0" h="213995" w="871855">
                  <a:moveTo>
                    <a:pt x="812520" y="86612"/>
                  </a:moveTo>
                  <a:lnTo>
                    <a:pt x="790742" y="99249"/>
                  </a:lnTo>
                  <a:lnTo>
                    <a:pt x="812481" y="99289"/>
                  </a:lnTo>
                  <a:lnTo>
                    <a:pt x="812520" y="86612"/>
                  </a:lnTo>
                  <a:close/>
                </a:path>
                <a:path extrusionOk="0" h="213995" w="871855">
                  <a:moveTo>
                    <a:pt x="736402" y="83274"/>
                  </a:moveTo>
                  <a:lnTo>
                    <a:pt x="763606" y="99199"/>
                  </a:lnTo>
                  <a:lnTo>
                    <a:pt x="790742" y="99249"/>
                  </a:lnTo>
                  <a:lnTo>
                    <a:pt x="812520" y="86612"/>
                  </a:lnTo>
                  <a:lnTo>
                    <a:pt x="824458" y="86612"/>
                  </a:lnTo>
                  <a:lnTo>
                    <a:pt x="824458" y="83437"/>
                  </a:lnTo>
                  <a:lnTo>
                    <a:pt x="736402" y="83274"/>
                  </a:lnTo>
                  <a:close/>
                </a:path>
                <a:path extrusionOk="0" h="213995" w="871855">
                  <a:moveTo>
                    <a:pt x="88" y="81913"/>
                  </a:moveTo>
                  <a:lnTo>
                    <a:pt x="50" y="97788"/>
                  </a:lnTo>
                  <a:lnTo>
                    <a:pt x="763606" y="99199"/>
                  </a:lnTo>
                  <a:lnTo>
                    <a:pt x="736402" y="83274"/>
                  </a:lnTo>
                  <a:lnTo>
                    <a:pt x="88" y="8191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0" name="Google Shape;130;p7"/>
          <p:cNvSpPr txBox="1"/>
          <p:nvPr/>
        </p:nvSpPr>
        <p:spPr>
          <a:xfrm>
            <a:off x="78739" y="5449620"/>
            <a:ext cx="12198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mo"/>
                <a:ea typeface="Arimo"/>
                <a:cs typeface="Arimo"/>
                <a:sym typeface="Arimo"/>
              </a:rPr>
              <a:t>Old Program</a:t>
            </a:r>
            <a:endParaRPr sz="1800">
              <a:solidFill>
                <a:schemeClr val="dk1"/>
              </a:solidFill>
              <a:latin typeface="Arimo"/>
              <a:ea typeface="Arimo"/>
              <a:cs typeface="Arimo"/>
              <a:sym typeface="Arimo"/>
            </a:endParaRPr>
          </a:p>
        </p:txBody>
      </p:sp>
      <p:sp>
        <p:nvSpPr>
          <p:cNvPr id="131" name="Google Shape;131;p7"/>
          <p:cNvSpPr txBox="1"/>
          <p:nvPr/>
        </p:nvSpPr>
        <p:spPr>
          <a:xfrm>
            <a:off x="1793494" y="5449620"/>
            <a:ext cx="1282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mo"/>
                <a:ea typeface="Arimo"/>
                <a:cs typeface="Arimo"/>
                <a:sym typeface="Arimo"/>
              </a:rPr>
              <a:t>New Program</a:t>
            </a:r>
            <a:endParaRPr sz="1800">
              <a:solidFill>
                <a:schemeClr val="dk1"/>
              </a:solidFill>
              <a:latin typeface="Arimo"/>
              <a:ea typeface="Arimo"/>
              <a:cs typeface="Arimo"/>
              <a:sym typeface="Arimo"/>
            </a:endParaRPr>
          </a:p>
        </p:txBody>
      </p:sp>
      <p:grpSp>
        <p:nvGrpSpPr>
          <p:cNvPr id="132" name="Google Shape;132;p7"/>
          <p:cNvGrpSpPr/>
          <p:nvPr/>
        </p:nvGrpSpPr>
        <p:grpSpPr>
          <a:xfrm>
            <a:off x="214287" y="3000375"/>
            <a:ext cx="914400" cy="914400"/>
            <a:chOff x="214287" y="3000375"/>
            <a:chExt cx="914400" cy="914400"/>
          </a:xfrm>
        </p:grpSpPr>
        <p:sp>
          <p:nvSpPr>
            <p:cNvPr id="133" name="Google Shape;133;p7"/>
            <p:cNvSpPr/>
            <p:nvPr/>
          </p:nvSpPr>
          <p:spPr>
            <a:xfrm>
              <a:off x="214287" y="3000375"/>
              <a:ext cx="914400" cy="914400"/>
            </a:xfrm>
            <a:custGeom>
              <a:rect b="b" l="l" r="r" t="t"/>
              <a:pathLst>
                <a:path extrusionOk="0" h="914400" w="914400">
                  <a:moveTo>
                    <a:pt x="761987" y="0"/>
                  </a:moveTo>
                  <a:lnTo>
                    <a:pt x="152400" y="0"/>
                  </a:lnTo>
                  <a:lnTo>
                    <a:pt x="104226" y="7766"/>
                  </a:lnTo>
                  <a:lnTo>
                    <a:pt x="62391" y="29394"/>
                  </a:lnTo>
                  <a:lnTo>
                    <a:pt x="29402" y="62380"/>
                  </a:lnTo>
                  <a:lnTo>
                    <a:pt x="7768" y="104217"/>
                  </a:lnTo>
                  <a:lnTo>
                    <a:pt x="0" y="152400"/>
                  </a:lnTo>
                  <a:lnTo>
                    <a:pt x="0" y="762000"/>
                  </a:lnTo>
                  <a:lnTo>
                    <a:pt x="7768" y="810182"/>
                  </a:lnTo>
                  <a:lnTo>
                    <a:pt x="29402" y="852019"/>
                  </a:lnTo>
                  <a:lnTo>
                    <a:pt x="62391" y="885005"/>
                  </a:lnTo>
                  <a:lnTo>
                    <a:pt x="104226" y="906633"/>
                  </a:lnTo>
                  <a:lnTo>
                    <a:pt x="152400" y="914400"/>
                  </a:lnTo>
                  <a:lnTo>
                    <a:pt x="761987" y="914400"/>
                  </a:lnTo>
                  <a:lnTo>
                    <a:pt x="810161" y="906633"/>
                  </a:lnTo>
                  <a:lnTo>
                    <a:pt x="852000" y="885005"/>
                  </a:lnTo>
                  <a:lnTo>
                    <a:pt x="884993" y="852019"/>
                  </a:lnTo>
                  <a:lnTo>
                    <a:pt x="906629" y="810182"/>
                  </a:lnTo>
                  <a:lnTo>
                    <a:pt x="914400" y="762000"/>
                  </a:lnTo>
                  <a:lnTo>
                    <a:pt x="914400" y="152400"/>
                  </a:lnTo>
                  <a:lnTo>
                    <a:pt x="906629" y="104217"/>
                  </a:lnTo>
                  <a:lnTo>
                    <a:pt x="884993" y="62380"/>
                  </a:lnTo>
                  <a:lnTo>
                    <a:pt x="852000" y="29394"/>
                  </a:lnTo>
                  <a:lnTo>
                    <a:pt x="810161" y="7766"/>
                  </a:lnTo>
                  <a:lnTo>
                    <a:pt x="761987" y="0"/>
                  </a:lnTo>
                  <a:close/>
                </a:path>
              </a:pathLst>
            </a:custGeom>
            <a:solidFill>
              <a:srgbClr val="CCBD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7"/>
            <p:cNvSpPr/>
            <p:nvPr/>
          </p:nvSpPr>
          <p:spPr>
            <a:xfrm>
              <a:off x="214287" y="3000375"/>
              <a:ext cx="914400" cy="914400"/>
            </a:xfrm>
            <a:custGeom>
              <a:rect b="b" l="l" r="r" t="t"/>
              <a:pathLst>
                <a:path extrusionOk="0" h="914400" w="914400">
                  <a:moveTo>
                    <a:pt x="0" y="152400"/>
                  </a:moveTo>
                  <a:lnTo>
                    <a:pt x="7768" y="104217"/>
                  </a:lnTo>
                  <a:lnTo>
                    <a:pt x="29402" y="62380"/>
                  </a:lnTo>
                  <a:lnTo>
                    <a:pt x="62391" y="29394"/>
                  </a:lnTo>
                  <a:lnTo>
                    <a:pt x="104226" y="7766"/>
                  </a:lnTo>
                  <a:lnTo>
                    <a:pt x="152400" y="0"/>
                  </a:lnTo>
                  <a:lnTo>
                    <a:pt x="761987" y="0"/>
                  </a:lnTo>
                  <a:lnTo>
                    <a:pt x="810161" y="7766"/>
                  </a:lnTo>
                  <a:lnTo>
                    <a:pt x="852000" y="29394"/>
                  </a:lnTo>
                  <a:lnTo>
                    <a:pt x="884993" y="62380"/>
                  </a:lnTo>
                  <a:lnTo>
                    <a:pt x="906629" y="104217"/>
                  </a:lnTo>
                  <a:lnTo>
                    <a:pt x="914400" y="152400"/>
                  </a:lnTo>
                  <a:lnTo>
                    <a:pt x="914400" y="762000"/>
                  </a:lnTo>
                  <a:lnTo>
                    <a:pt x="906629" y="810182"/>
                  </a:lnTo>
                  <a:lnTo>
                    <a:pt x="884993" y="852019"/>
                  </a:lnTo>
                  <a:lnTo>
                    <a:pt x="852000" y="885005"/>
                  </a:lnTo>
                  <a:lnTo>
                    <a:pt x="810161" y="906633"/>
                  </a:lnTo>
                  <a:lnTo>
                    <a:pt x="761987" y="914400"/>
                  </a:lnTo>
                  <a:lnTo>
                    <a:pt x="152400" y="914400"/>
                  </a:lnTo>
                  <a:lnTo>
                    <a:pt x="104226" y="906633"/>
                  </a:lnTo>
                  <a:lnTo>
                    <a:pt x="62391" y="885005"/>
                  </a:lnTo>
                  <a:lnTo>
                    <a:pt x="29402" y="852019"/>
                  </a:lnTo>
                  <a:lnTo>
                    <a:pt x="7768" y="810182"/>
                  </a:lnTo>
                  <a:lnTo>
                    <a:pt x="0" y="762000"/>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5" name="Google Shape;135;p7"/>
          <p:cNvSpPr txBox="1"/>
          <p:nvPr/>
        </p:nvSpPr>
        <p:spPr>
          <a:xfrm>
            <a:off x="344220" y="3158997"/>
            <a:ext cx="654050" cy="572770"/>
          </a:xfrm>
          <a:prstGeom prst="rect">
            <a:avLst/>
          </a:prstGeom>
          <a:noFill/>
          <a:ln>
            <a:noFill/>
          </a:ln>
        </p:spPr>
        <p:txBody>
          <a:bodyPr anchorCtr="0" anchor="t" bIns="0" lIns="0" spcFirstLastPara="1" rIns="0" wrap="square" tIns="22850">
            <a:spAutoFit/>
          </a:bodyPr>
          <a:lstStyle/>
          <a:p>
            <a:pPr indent="191770" lvl="0" marL="12700" marR="5080" rtl="0" algn="l">
              <a:lnSpc>
                <a:spcPct val="119444"/>
              </a:lnSpc>
              <a:spcBef>
                <a:spcPts val="0"/>
              </a:spcBef>
              <a:spcAft>
                <a:spcPts val="0"/>
              </a:spcAft>
              <a:buNone/>
            </a:pPr>
            <a:r>
              <a:rPr b="1" lang="en-US" sz="1800">
                <a:solidFill>
                  <a:schemeClr val="dk1"/>
                </a:solidFill>
                <a:latin typeface="Trebuchet MS"/>
                <a:ea typeface="Trebuchet MS"/>
                <a:cs typeface="Trebuchet MS"/>
                <a:sym typeface="Trebuchet MS"/>
              </a:rPr>
              <a:t>P1  PID:28</a:t>
            </a:r>
            <a:endParaRPr sz="1800">
              <a:solidFill>
                <a:schemeClr val="dk1"/>
              </a:solidFill>
              <a:latin typeface="Trebuchet MS"/>
              <a:ea typeface="Trebuchet MS"/>
              <a:cs typeface="Trebuchet MS"/>
              <a:sym typeface="Trebuchet MS"/>
            </a:endParaRPr>
          </a:p>
        </p:txBody>
      </p:sp>
      <p:grpSp>
        <p:nvGrpSpPr>
          <p:cNvPr id="136" name="Google Shape;136;p7"/>
          <p:cNvGrpSpPr/>
          <p:nvPr/>
        </p:nvGrpSpPr>
        <p:grpSpPr>
          <a:xfrm>
            <a:off x="2000250" y="3000375"/>
            <a:ext cx="914400" cy="914400"/>
            <a:chOff x="2000250" y="3000375"/>
            <a:chExt cx="914400" cy="914400"/>
          </a:xfrm>
        </p:grpSpPr>
        <p:sp>
          <p:nvSpPr>
            <p:cNvPr id="137" name="Google Shape;137;p7"/>
            <p:cNvSpPr/>
            <p:nvPr/>
          </p:nvSpPr>
          <p:spPr>
            <a:xfrm>
              <a:off x="2000250" y="3000375"/>
              <a:ext cx="914400" cy="914400"/>
            </a:xfrm>
            <a:custGeom>
              <a:rect b="b" l="l" r="r" t="t"/>
              <a:pathLst>
                <a:path extrusionOk="0" h="914400" w="914400">
                  <a:moveTo>
                    <a:pt x="762000"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762000" y="914400"/>
                  </a:lnTo>
                  <a:lnTo>
                    <a:pt x="810182" y="906633"/>
                  </a:lnTo>
                  <a:lnTo>
                    <a:pt x="852019" y="885005"/>
                  </a:lnTo>
                  <a:lnTo>
                    <a:pt x="885005" y="852019"/>
                  </a:lnTo>
                  <a:lnTo>
                    <a:pt x="906633" y="810182"/>
                  </a:lnTo>
                  <a:lnTo>
                    <a:pt x="914400" y="762000"/>
                  </a:lnTo>
                  <a:lnTo>
                    <a:pt x="914400" y="152400"/>
                  </a:lnTo>
                  <a:lnTo>
                    <a:pt x="906633" y="104217"/>
                  </a:lnTo>
                  <a:lnTo>
                    <a:pt x="885005" y="62380"/>
                  </a:lnTo>
                  <a:lnTo>
                    <a:pt x="852019" y="29394"/>
                  </a:lnTo>
                  <a:lnTo>
                    <a:pt x="810182" y="7766"/>
                  </a:lnTo>
                  <a:lnTo>
                    <a:pt x="762000" y="0"/>
                  </a:lnTo>
                  <a:close/>
                </a:path>
              </a:pathLst>
            </a:custGeom>
            <a:solidFill>
              <a:srgbClr val="CCBD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7"/>
            <p:cNvSpPr/>
            <p:nvPr/>
          </p:nvSpPr>
          <p:spPr>
            <a:xfrm>
              <a:off x="2000250" y="3000375"/>
              <a:ext cx="914400" cy="914400"/>
            </a:xfrm>
            <a:custGeom>
              <a:rect b="b" l="l" r="r" t="t"/>
              <a:pathLst>
                <a:path extrusionOk="0" h="914400" w="914400">
                  <a:moveTo>
                    <a:pt x="0" y="152400"/>
                  </a:moveTo>
                  <a:lnTo>
                    <a:pt x="7766" y="104217"/>
                  </a:lnTo>
                  <a:lnTo>
                    <a:pt x="29394" y="62380"/>
                  </a:lnTo>
                  <a:lnTo>
                    <a:pt x="62380" y="29394"/>
                  </a:lnTo>
                  <a:lnTo>
                    <a:pt x="104217" y="7766"/>
                  </a:lnTo>
                  <a:lnTo>
                    <a:pt x="152400" y="0"/>
                  </a:lnTo>
                  <a:lnTo>
                    <a:pt x="762000" y="0"/>
                  </a:lnTo>
                  <a:lnTo>
                    <a:pt x="810182" y="7766"/>
                  </a:lnTo>
                  <a:lnTo>
                    <a:pt x="852019" y="29394"/>
                  </a:lnTo>
                  <a:lnTo>
                    <a:pt x="885005" y="62380"/>
                  </a:lnTo>
                  <a:lnTo>
                    <a:pt x="906633" y="104217"/>
                  </a:lnTo>
                  <a:lnTo>
                    <a:pt x="914400" y="152400"/>
                  </a:lnTo>
                  <a:lnTo>
                    <a:pt x="914400" y="762000"/>
                  </a:lnTo>
                  <a:lnTo>
                    <a:pt x="906633" y="810182"/>
                  </a:lnTo>
                  <a:lnTo>
                    <a:pt x="885005" y="852019"/>
                  </a:lnTo>
                  <a:lnTo>
                    <a:pt x="852019" y="885005"/>
                  </a:lnTo>
                  <a:lnTo>
                    <a:pt x="810182" y="906633"/>
                  </a:lnTo>
                  <a:lnTo>
                    <a:pt x="762000" y="914400"/>
                  </a:lnTo>
                  <a:lnTo>
                    <a:pt x="152400" y="914400"/>
                  </a:lnTo>
                  <a:lnTo>
                    <a:pt x="104217" y="906633"/>
                  </a:lnTo>
                  <a:lnTo>
                    <a:pt x="62380" y="885005"/>
                  </a:lnTo>
                  <a:lnTo>
                    <a:pt x="29394" y="852019"/>
                  </a:lnTo>
                  <a:lnTo>
                    <a:pt x="7766" y="810182"/>
                  </a:lnTo>
                  <a:lnTo>
                    <a:pt x="0" y="762000"/>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9" name="Google Shape;139;p7"/>
          <p:cNvSpPr txBox="1"/>
          <p:nvPr/>
        </p:nvSpPr>
        <p:spPr>
          <a:xfrm>
            <a:off x="2130679" y="3158997"/>
            <a:ext cx="654050" cy="572770"/>
          </a:xfrm>
          <a:prstGeom prst="rect">
            <a:avLst/>
          </a:prstGeom>
          <a:noFill/>
          <a:ln>
            <a:noFill/>
          </a:ln>
        </p:spPr>
        <p:txBody>
          <a:bodyPr anchorCtr="0" anchor="t" bIns="0" lIns="0" spcFirstLastPara="1" rIns="0" wrap="square" tIns="22850">
            <a:spAutoFit/>
          </a:bodyPr>
          <a:lstStyle/>
          <a:p>
            <a:pPr indent="187325" lvl="0" marL="12700" marR="5080" rtl="0" algn="l">
              <a:lnSpc>
                <a:spcPct val="119444"/>
              </a:lnSpc>
              <a:spcBef>
                <a:spcPts val="0"/>
              </a:spcBef>
              <a:spcAft>
                <a:spcPts val="0"/>
              </a:spcAft>
              <a:buNone/>
            </a:pPr>
            <a:r>
              <a:rPr b="1" lang="en-US" sz="1800">
                <a:solidFill>
                  <a:schemeClr val="dk1"/>
                </a:solidFill>
                <a:latin typeface="Trebuchet MS"/>
                <a:ea typeface="Trebuchet MS"/>
                <a:cs typeface="Trebuchet MS"/>
                <a:sym typeface="Trebuchet MS"/>
              </a:rPr>
              <a:t>C1  PID:34</a:t>
            </a:r>
            <a:endParaRPr sz="1800">
              <a:solidFill>
                <a:schemeClr val="dk1"/>
              </a:solidFill>
              <a:latin typeface="Trebuchet MS"/>
              <a:ea typeface="Trebuchet MS"/>
              <a:cs typeface="Trebuchet MS"/>
              <a:sym typeface="Trebuchet MS"/>
            </a:endParaRPr>
          </a:p>
        </p:txBody>
      </p:sp>
      <p:grpSp>
        <p:nvGrpSpPr>
          <p:cNvPr id="140" name="Google Shape;140;p7"/>
          <p:cNvGrpSpPr/>
          <p:nvPr/>
        </p:nvGrpSpPr>
        <p:grpSpPr>
          <a:xfrm>
            <a:off x="1089660" y="3236976"/>
            <a:ext cx="1162812" cy="504444"/>
            <a:chOff x="1089660" y="3236976"/>
            <a:chExt cx="1162812" cy="504444"/>
          </a:xfrm>
        </p:grpSpPr>
        <p:sp>
          <p:nvSpPr>
            <p:cNvPr id="141" name="Google Shape;141;p7"/>
            <p:cNvSpPr/>
            <p:nvPr/>
          </p:nvSpPr>
          <p:spPr>
            <a:xfrm>
              <a:off x="1089660" y="3236976"/>
              <a:ext cx="1162812" cy="5044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7"/>
            <p:cNvSpPr/>
            <p:nvPr/>
          </p:nvSpPr>
          <p:spPr>
            <a:xfrm>
              <a:off x="1128636" y="3351841"/>
              <a:ext cx="871855" cy="213995"/>
            </a:xfrm>
            <a:custGeom>
              <a:rect b="b" l="l" r="r" t="t"/>
              <a:pathLst>
                <a:path extrusionOk="0" h="213995" w="871855">
                  <a:moveTo>
                    <a:pt x="736400" y="130843"/>
                  </a:moveTo>
                  <a:lnTo>
                    <a:pt x="669429" y="169741"/>
                  </a:lnTo>
                  <a:lnTo>
                    <a:pt x="662383" y="176018"/>
                  </a:lnTo>
                  <a:lnTo>
                    <a:pt x="658396" y="184235"/>
                  </a:lnTo>
                  <a:lnTo>
                    <a:pt x="657767" y="193333"/>
                  </a:lnTo>
                  <a:lnTo>
                    <a:pt x="660793" y="202253"/>
                  </a:lnTo>
                  <a:lnTo>
                    <a:pt x="667072" y="209353"/>
                  </a:lnTo>
                  <a:lnTo>
                    <a:pt x="675303" y="213334"/>
                  </a:lnTo>
                  <a:lnTo>
                    <a:pt x="684439" y="213933"/>
                  </a:lnTo>
                  <a:lnTo>
                    <a:pt x="693432" y="210889"/>
                  </a:lnTo>
                  <a:lnTo>
                    <a:pt x="830878" y="131006"/>
                  </a:lnTo>
                  <a:lnTo>
                    <a:pt x="736400" y="130843"/>
                  </a:lnTo>
                  <a:close/>
                </a:path>
                <a:path extrusionOk="0" h="213995" w="871855">
                  <a:moveTo>
                    <a:pt x="763645" y="115019"/>
                  </a:moveTo>
                  <a:lnTo>
                    <a:pt x="736400" y="130843"/>
                  </a:lnTo>
                  <a:lnTo>
                    <a:pt x="824369" y="131006"/>
                  </a:lnTo>
                  <a:lnTo>
                    <a:pt x="824369" y="127831"/>
                  </a:lnTo>
                  <a:lnTo>
                    <a:pt x="812431" y="127831"/>
                  </a:lnTo>
                  <a:lnTo>
                    <a:pt x="790664" y="115069"/>
                  </a:lnTo>
                  <a:lnTo>
                    <a:pt x="763645" y="115019"/>
                  </a:lnTo>
                  <a:close/>
                </a:path>
                <a:path extrusionOk="0" h="213995" w="871855">
                  <a:moveTo>
                    <a:pt x="812431" y="99234"/>
                  </a:moveTo>
                  <a:lnTo>
                    <a:pt x="812431" y="115109"/>
                  </a:lnTo>
                  <a:lnTo>
                    <a:pt x="824369" y="115131"/>
                  </a:lnTo>
                  <a:lnTo>
                    <a:pt x="824369" y="131006"/>
                  </a:lnTo>
                  <a:lnTo>
                    <a:pt x="830878" y="131006"/>
                  </a:lnTo>
                  <a:lnTo>
                    <a:pt x="871740" y="107257"/>
                  </a:lnTo>
                  <a:lnTo>
                    <a:pt x="858070" y="99256"/>
                  </a:lnTo>
                  <a:lnTo>
                    <a:pt x="824496" y="99256"/>
                  </a:lnTo>
                  <a:lnTo>
                    <a:pt x="812431" y="99234"/>
                  </a:lnTo>
                  <a:close/>
                </a:path>
                <a:path extrusionOk="0" h="213995" w="871855">
                  <a:moveTo>
                    <a:pt x="25" y="113607"/>
                  </a:moveTo>
                  <a:lnTo>
                    <a:pt x="0" y="129482"/>
                  </a:lnTo>
                  <a:lnTo>
                    <a:pt x="736400" y="130843"/>
                  </a:lnTo>
                  <a:lnTo>
                    <a:pt x="763645" y="115019"/>
                  </a:lnTo>
                  <a:lnTo>
                    <a:pt x="25" y="113607"/>
                  </a:lnTo>
                  <a:close/>
                </a:path>
                <a:path extrusionOk="0" h="213995" w="871855">
                  <a:moveTo>
                    <a:pt x="790664" y="115069"/>
                  </a:moveTo>
                  <a:lnTo>
                    <a:pt x="812431" y="127831"/>
                  </a:lnTo>
                  <a:lnTo>
                    <a:pt x="812431" y="115109"/>
                  </a:lnTo>
                  <a:lnTo>
                    <a:pt x="790664" y="115069"/>
                  </a:lnTo>
                  <a:close/>
                </a:path>
                <a:path extrusionOk="0" h="213995" w="871855">
                  <a:moveTo>
                    <a:pt x="812431" y="115109"/>
                  </a:moveTo>
                  <a:lnTo>
                    <a:pt x="812431" y="127831"/>
                  </a:lnTo>
                  <a:lnTo>
                    <a:pt x="824369" y="127831"/>
                  </a:lnTo>
                  <a:lnTo>
                    <a:pt x="824369" y="115131"/>
                  </a:lnTo>
                  <a:lnTo>
                    <a:pt x="812431" y="115109"/>
                  </a:lnTo>
                  <a:close/>
                </a:path>
                <a:path extrusionOk="0" h="213995" w="871855">
                  <a:moveTo>
                    <a:pt x="790891" y="99194"/>
                  </a:moveTo>
                  <a:lnTo>
                    <a:pt x="777175" y="107160"/>
                  </a:lnTo>
                  <a:lnTo>
                    <a:pt x="790664" y="115069"/>
                  </a:lnTo>
                  <a:lnTo>
                    <a:pt x="812431" y="115109"/>
                  </a:lnTo>
                  <a:lnTo>
                    <a:pt x="812431" y="99234"/>
                  </a:lnTo>
                  <a:lnTo>
                    <a:pt x="790891" y="99194"/>
                  </a:lnTo>
                  <a:close/>
                </a:path>
                <a:path extrusionOk="0" h="213995" w="871855">
                  <a:moveTo>
                    <a:pt x="777175" y="107160"/>
                  </a:moveTo>
                  <a:lnTo>
                    <a:pt x="763645" y="115019"/>
                  </a:lnTo>
                  <a:lnTo>
                    <a:pt x="790664" y="115069"/>
                  </a:lnTo>
                  <a:lnTo>
                    <a:pt x="777175" y="107160"/>
                  </a:lnTo>
                  <a:close/>
                </a:path>
                <a:path extrusionOk="0" h="213995" w="871855">
                  <a:moveTo>
                    <a:pt x="763501" y="99143"/>
                  </a:moveTo>
                  <a:lnTo>
                    <a:pt x="777175" y="107160"/>
                  </a:lnTo>
                  <a:lnTo>
                    <a:pt x="790891" y="99194"/>
                  </a:lnTo>
                  <a:lnTo>
                    <a:pt x="763501" y="99143"/>
                  </a:lnTo>
                  <a:close/>
                </a:path>
                <a:path extrusionOk="0" h="213995" w="871855">
                  <a:moveTo>
                    <a:pt x="824496" y="86683"/>
                  </a:moveTo>
                  <a:lnTo>
                    <a:pt x="812431" y="86683"/>
                  </a:lnTo>
                  <a:lnTo>
                    <a:pt x="812431" y="99234"/>
                  </a:lnTo>
                  <a:lnTo>
                    <a:pt x="824496" y="99256"/>
                  </a:lnTo>
                  <a:lnTo>
                    <a:pt x="824496" y="86683"/>
                  </a:lnTo>
                  <a:close/>
                </a:path>
                <a:path extrusionOk="0" h="213995" w="871855">
                  <a:moveTo>
                    <a:pt x="684820" y="0"/>
                  </a:moveTo>
                  <a:lnTo>
                    <a:pt x="675684" y="561"/>
                  </a:lnTo>
                  <a:lnTo>
                    <a:pt x="667453" y="4528"/>
                  </a:lnTo>
                  <a:lnTo>
                    <a:pt x="661174" y="11626"/>
                  </a:lnTo>
                  <a:lnTo>
                    <a:pt x="658128" y="20546"/>
                  </a:lnTo>
                  <a:lnTo>
                    <a:pt x="658714" y="29644"/>
                  </a:lnTo>
                  <a:lnTo>
                    <a:pt x="662657" y="37861"/>
                  </a:lnTo>
                  <a:lnTo>
                    <a:pt x="669683" y="44138"/>
                  </a:lnTo>
                  <a:lnTo>
                    <a:pt x="736339" y="83218"/>
                  </a:lnTo>
                  <a:lnTo>
                    <a:pt x="824496" y="83381"/>
                  </a:lnTo>
                  <a:lnTo>
                    <a:pt x="824496" y="99256"/>
                  </a:lnTo>
                  <a:lnTo>
                    <a:pt x="858070" y="99256"/>
                  </a:lnTo>
                  <a:lnTo>
                    <a:pt x="693813" y="3117"/>
                  </a:lnTo>
                  <a:lnTo>
                    <a:pt x="684820" y="0"/>
                  </a:lnTo>
                  <a:close/>
                </a:path>
                <a:path extrusionOk="0" h="213995" w="871855">
                  <a:moveTo>
                    <a:pt x="812431" y="86683"/>
                  </a:moveTo>
                  <a:lnTo>
                    <a:pt x="790891" y="99194"/>
                  </a:lnTo>
                  <a:lnTo>
                    <a:pt x="812431" y="99234"/>
                  </a:lnTo>
                  <a:lnTo>
                    <a:pt x="812431" y="86683"/>
                  </a:lnTo>
                  <a:close/>
                </a:path>
                <a:path extrusionOk="0" h="213995" w="871855">
                  <a:moveTo>
                    <a:pt x="736339" y="83218"/>
                  </a:moveTo>
                  <a:lnTo>
                    <a:pt x="763501" y="99143"/>
                  </a:lnTo>
                  <a:lnTo>
                    <a:pt x="790891" y="99194"/>
                  </a:lnTo>
                  <a:lnTo>
                    <a:pt x="812431" y="86683"/>
                  </a:lnTo>
                  <a:lnTo>
                    <a:pt x="824496" y="86683"/>
                  </a:lnTo>
                  <a:lnTo>
                    <a:pt x="824496" y="83381"/>
                  </a:lnTo>
                  <a:lnTo>
                    <a:pt x="736339" y="83218"/>
                  </a:lnTo>
                  <a:close/>
                </a:path>
                <a:path extrusionOk="0" h="213995" w="871855">
                  <a:moveTo>
                    <a:pt x="88" y="81857"/>
                  </a:moveTo>
                  <a:lnTo>
                    <a:pt x="63" y="97732"/>
                  </a:lnTo>
                  <a:lnTo>
                    <a:pt x="763501" y="99143"/>
                  </a:lnTo>
                  <a:lnTo>
                    <a:pt x="736339" y="83218"/>
                  </a:lnTo>
                  <a:lnTo>
                    <a:pt x="88" y="8185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3" name="Google Shape;143;p7"/>
          <p:cNvSpPr txBox="1"/>
          <p:nvPr/>
        </p:nvSpPr>
        <p:spPr>
          <a:xfrm>
            <a:off x="1222044" y="3163315"/>
            <a:ext cx="5429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rebuchet MS"/>
                <a:ea typeface="Trebuchet MS"/>
                <a:cs typeface="Trebuchet MS"/>
                <a:sym typeface="Trebuchet MS"/>
              </a:rPr>
              <a:t>fork()</a:t>
            </a:r>
            <a:endParaRPr sz="1800">
              <a:solidFill>
                <a:schemeClr val="dk1"/>
              </a:solidFill>
              <a:latin typeface="Trebuchet MS"/>
              <a:ea typeface="Trebuchet MS"/>
              <a:cs typeface="Trebuchet MS"/>
              <a:sym typeface="Trebuchet MS"/>
            </a:endParaRPr>
          </a:p>
        </p:txBody>
      </p:sp>
      <p:sp>
        <p:nvSpPr>
          <p:cNvPr id="144" name="Google Shape;144;p7"/>
          <p:cNvSpPr/>
          <p:nvPr/>
        </p:nvSpPr>
        <p:spPr>
          <a:xfrm>
            <a:off x="3240026" y="2790471"/>
            <a:ext cx="5613014" cy="348395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p:nvPr/>
        </p:nvSpPr>
        <p:spPr>
          <a:xfrm>
            <a:off x="685800" y="1720840"/>
            <a:ext cx="7543800" cy="3693319"/>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rgbClr val="444444"/>
              </a:buClr>
              <a:buSzPts val="1800"/>
              <a:buFont typeface="Arial"/>
              <a:buChar char="•"/>
            </a:pPr>
            <a:r>
              <a:rPr lang="en-US" sz="1800">
                <a:solidFill>
                  <a:srgbClr val="444444"/>
                </a:solidFill>
                <a:latin typeface="Arimo"/>
                <a:ea typeface="Arimo"/>
                <a:cs typeface="Arimo"/>
                <a:sym typeface="Arimo"/>
              </a:rPr>
              <a:t>int execl(const char *path, const char *arg, …, NULL);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execl(“./lab7",“./lab7",NULL);</a:t>
            </a:r>
            <a:endParaRPr sz="1800">
              <a:solidFill>
                <a:srgbClr val="444444"/>
              </a:solidFill>
              <a:latin typeface="Arimo"/>
              <a:ea typeface="Arimo"/>
              <a:cs typeface="Arimo"/>
              <a:sym typeface="Arimo"/>
            </a:endParaRPr>
          </a:p>
          <a:p>
            <a:pPr indent="-114300" lvl="0" marL="0" marR="0" rtl="0" algn="l">
              <a:spcBef>
                <a:spcPts val="0"/>
              </a:spcBef>
              <a:spcAft>
                <a:spcPts val="0"/>
              </a:spcAft>
              <a:buClr>
                <a:srgbClr val="444444"/>
              </a:buClr>
              <a:buSzPts val="1800"/>
              <a:buFont typeface="Arial"/>
              <a:buChar char="•"/>
            </a:pPr>
            <a:r>
              <a:rPr lang="en-US" sz="1800">
                <a:solidFill>
                  <a:srgbClr val="444444"/>
                </a:solidFill>
                <a:latin typeface="Arimo"/>
                <a:ea typeface="Arimo"/>
                <a:cs typeface="Arimo"/>
                <a:sym typeface="Arimo"/>
              </a:rPr>
              <a:t>int execlp(const char *file, const char *arg, …, NULL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execlp("echo","Hello World!",NULL);</a:t>
            </a:r>
            <a:endParaRPr sz="1800">
              <a:solidFill>
                <a:srgbClr val="444444"/>
              </a:solidFill>
              <a:latin typeface="Arimo"/>
              <a:ea typeface="Arimo"/>
              <a:cs typeface="Arimo"/>
              <a:sym typeface="Arimo"/>
            </a:endParaRPr>
          </a:p>
          <a:p>
            <a:pPr indent="-114300" lvl="0" marL="0" marR="0" rtl="0" algn="l">
              <a:spcBef>
                <a:spcPts val="0"/>
              </a:spcBef>
              <a:spcAft>
                <a:spcPts val="0"/>
              </a:spcAft>
              <a:buClr>
                <a:srgbClr val="444444"/>
              </a:buClr>
              <a:buSzPts val="1800"/>
              <a:buFont typeface="Arial"/>
              <a:buChar char="•"/>
            </a:pPr>
            <a:r>
              <a:rPr lang="en-US" sz="1800">
                <a:solidFill>
                  <a:srgbClr val="444444"/>
                </a:solidFill>
                <a:latin typeface="Arimo"/>
                <a:ea typeface="Arimo"/>
                <a:cs typeface="Arimo"/>
                <a:sym typeface="Arimo"/>
              </a:rPr>
              <a:t>int execv(const char *path, char *const argv[]);</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execv(path, (char**)arg);</a:t>
            </a:r>
            <a:endParaRPr sz="1800">
              <a:solidFill>
                <a:srgbClr val="444444"/>
              </a:solidFill>
              <a:latin typeface="Arimo"/>
              <a:ea typeface="Arimo"/>
              <a:cs typeface="Arimo"/>
              <a:sym typeface="Arimo"/>
            </a:endParaRPr>
          </a:p>
          <a:p>
            <a:pPr indent="-114300" lvl="0" marL="0" marR="0" rtl="0" algn="l">
              <a:spcBef>
                <a:spcPts val="0"/>
              </a:spcBef>
              <a:spcAft>
                <a:spcPts val="0"/>
              </a:spcAft>
              <a:buClr>
                <a:srgbClr val="444444"/>
              </a:buClr>
              <a:buSzPts val="1800"/>
              <a:buFont typeface="Arial"/>
              <a:buChar char="•"/>
            </a:pPr>
            <a:r>
              <a:rPr lang="en-US" sz="1800">
                <a:solidFill>
                  <a:srgbClr val="444444"/>
                </a:solidFill>
                <a:latin typeface="Arimo"/>
                <a:ea typeface="Arimo"/>
                <a:cs typeface="Arimo"/>
                <a:sym typeface="Arimo"/>
              </a:rPr>
              <a:t>int execvp(const char *file, char *const argv[]);</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execvp("echo", (char**)arg);</a:t>
            </a:r>
            <a:endParaRPr sz="1800">
              <a:solidFill>
                <a:srgbClr val="444444"/>
              </a:solidFill>
              <a:latin typeface="Arimo"/>
              <a:ea typeface="Arimo"/>
              <a:cs typeface="Arimo"/>
              <a:sym typeface="Arimo"/>
            </a:endParaRPr>
          </a:p>
          <a:p>
            <a:pPr indent="-114300" lvl="0" marL="0" marR="0" rtl="0" algn="l">
              <a:spcBef>
                <a:spcPts val="0"/>
              </a:spcBef>
              <a:spcAft>
                <a:spcPts val="0"/>
              </a:spcAft>
              <a:buClr>
                <a:srgbClr val="444444"/>
              </a:buClr>
              <a:buSzPts val="1800"/>
              <a:buFont typeface="Arial"/>
              <a:buChar char="•"/>
            </a:pPr>
            <a:r>
              <a:rPr lang="en-US" sz="1800">
                <a:solidFill>
                  <a:srgbClr val="444444"/>
                </a:solidFill>
                <a:latin typeface="Arimo"/>
                <a:ea typeface="Arimo"/>
                <a:cs typeface="Arimo"/>
                <a:sym typeface="Arimo"/>
              </a:rPr>
              <a:t>int execle(const char *path, const char *arg, …, NULL, char * const envp[]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execle(path, path, arg1, NULL, (char**)arg);</a:t>
            </a:r>
            <a:endParaRPr sz="1800">
              <a:solidFill>
                <a:srgbClr val="444444"/>
              </a:solidFill>
              <a:latin typeface="Arimo"/>
              <a:ea typeface="Arimo"/>
              <a:cs typeface="Arimo"/>
              <a:sym typeface="Arimo"/>
            </a:endParaRPr>
          </a:p>
          <a:p>
            <a:pPr indent="-114300" lvl="0" marL="0" marR="0" rtl="0" algn="l">
              <a:spcBef>
                <a:spcPts val="0"/>
              </a:spcBef>
              <a:spcAft>
                <a:spcPts val="0"/>
              </a:spcAft>
              <a:buClr>
                <a:srgbClr val="444444"/>
              </a:buClr>
              <a:buSzPts val="1800"/>
              <a:buFont typeface="Arial"/>
              <a:buChar char="•"/>
            </a:pPr>
            <a:r>
              <a:rPr lang="en-US" sz="1800">
                <a:solidFill>
                  <a:srgbClr val="444444"/>
                </a:solidFill>
                <a:latin typeface="Arimo"/>
                <a:ea typeface="Arimo"/>
                <a:cs typeface="Arimo"/>
                <a:sym typeface="Arimo"/>
              </a:rPr>
              <a:t>int execve(const char *file, char *const argv[], char *const envp[]);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execve(path, (char**)arg, (char**)arg1);</a:t>
            </a:r>
            <a:endParaRPr sz="1800">
              <a:solidFill>
                <a:srgbClr val="444444"/>
              </a:solidFill>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9"/>
          <p:cNvPicPr preferRelativeResize="0"/>
          <p:nvPr/>
        </p:nvPicPr>
        <p:blipFill rotWithShape="1">
          <a:blip r:embed="rId3">
            <a:alphaModFix/>
          </a:blip>
          <a:srcRect b="0" l="0" r="0" t="0"/>
          <a:stretch/>
        </p:blipFill>
        <p:spPr>
          <a:xfrm>
            <a:off x="191803" y="351811"/>
            <a:ext cx="8494998" cy="2457450"/>
          </a:xfrm>
          <a:prstGeom prst="rect">
            <a:avLst/>
          </a:prstGeom>
          <a:noFill/>
          <a:ln>
            <a:noFill/>
          </a:ln>
        </p:spPr>
      </p:pic>
      <p:pic>
        <p:nvPicPr>
          <p:cNvPr id="155" name="Google Shape;155;p9"/>
          <p:cNvPicPr preferRelativeResize="0"/>
          <p:nvPr/>
        </p:nvPicPr>
        <p:blipFill rotWithShape="1">
          <a:blip r:embed="rId4">
            <a:alphaModFix/>
          </a:blip>
          <a:srcRect b="0" l="0" r="0" t="0"/>
          <a:stretch/>
        </p:blipFill>
        <p:spPr>
          <a:xfrm>
            <a:off x="381000" y="3340203"/>
            <a:ext cx="7587687" cy="241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B615"/>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2020-03-01T09:40:24Z</dcterms:created>
  <dc:creator>Helen Papadaki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2014-10-09T00:00:00Z</vt:filetime>
  </property>
  <property fmtid="{D5CDD505-2E9C-101B-9397-08002B2CF9AE}" pid="3" name="Creator">
    <vt:lpwstr>Microsoft® Office PowerPoint® 2007</vt:lpwstr>
  </property>
  <property fmtid="{D5CDD505-2E9C-101B-9397-08002B2CF9AE}" pid="4" name="LastSaved">
    <vt:filetime>2020-03-01T00:00:00Z</vt:filetime>
  </property>
</Properties>
</file>