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596398ec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596398ec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596398ec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596398ec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596398ec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596398ec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596398ec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596398e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596398e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596398e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45feed4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45feed4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45feed4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45feed4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6.png"/><Relationship Id="rId13" Type="http://schemas.openxmlformats.org/officeDocument/2006/relationships/image" Target="../media/image13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15" Type="http://schemas.openxmlformats.org/officeDocument/2006/relationships/image" Target="../media/image14.png"/><Relationship Id="rId14" Type="http://schemas.openxmlformats.org/officeDocument/2006/relationships/image" Target="../media/image11.png"/><Relationship Id="rId16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qcdkbi7pMCM" TargetMode="External"/><Relationship Id="rId4" Type="http://schemas.openxmlformats.org/officeDocument/2006/relationships/hyperlink" Target="https://app.uizard.io/p/ccd566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28561" l="12602" r="12602" t="18790"/>
          <a:stretch/>
        </p:blipFill>
        <p:spPr>
          <a:xfrm>
            <a:off x="2959962" y="1136550"/>
            <a:ext cx="3216275" cy="227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5">
            <a:alphaModFix/>
          </a:blip>
          <a:srcRect b="19773" l="0" r="0" t="20918"/>
          <a:stretch/>
        </p:blipFill>
        <p:spPr>
          <a:xfrm>
            <a:off x="272650" y="343200"/>
            <a:ext cx="1915000" cy="90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6">
            <a:alphaModFix/>
          </a:blip>
          <a:srcRect b="12212" l="0" r="0" t="21125"/>
          <a:stretch/>
        </p:blipFill>
        <p:spPr>
          <a:xfrm>
            <a:off x="7120450" y="291875"/>
            <a:ext cx="1825375" cy="1062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7">
            <a:alphaModFix/>
          </a:blip>
          <a:srcRect b="21998" l="15115" r="15420" t="25068"/>
          <a:stretch/>
        </p:blipFill>
        <p:spPr>
          <a:xfrm>
            <a:off x="272650" y="1491974"/>
            <a:ext cx="1914999" cy="103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0450" y="1580725"/>
            <a:ext cx="1825374" cy="104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9">
            <a:alphaModFix/>
          </a:blip>
          <a:srcRect b="0" l="10799" r="10658" t="0"/>
          <a:stretch/>
        </p:blipFill>
        <p:spPr>
          <a:xfrm>
            <a:off x="297800" y="2855450"/>
            <a:ext cx="1914999" cy="10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10">
            <a:alphaModFix/>
          </a:blip>
          <a:srcRect b="20147" l="10703" r="9773" t="18928"/>
          <a:stretch/>
        </p:blipFill>
        <p:spPr>
          <a:xfrm>
            <a:off x="6948550" y="2855450"/>
            <a:ext cx="2089990" cy="9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2650" y="4141077"/>
            <a:ext cx="2542044" cy="7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44175" y="4141102"/>
            <a:ext cx="3216264" cy="7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13">
            <a:alphaModFix/>
          </a:blip>
          <a:srcRect b="33300" l="0" r="47941" t="32419"/>
          <a:stretch/>
        </p:blipFill>
        <p:spPr>
          <a:xfrm>
            <a:off x="6689915" y="4141103"/>
            <a:ext cx="2255910" cy="7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14">
            <a:alphaModFix/>
          </a:blip>
          <a:srcRect b="0" l="24556" r="23150" t="0"/>
          <a:stretch/>
        </p:blipFill>
        <p:spPr>
          <a:xfrm>
            <a:off x="4123565" y="302053"/>
            <a:ext cx="914227" cy="9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2471375" y="3413250"/>
            <a:ext cx="42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Come with Ideas, Leave with Funded Startups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15">
            <a:alphaModFix/>
          </a:blip>
          <a:srcRect b="29441" l="30353" r="30506" t="29009"/>
          <a:stretch/>
        </p:blipFill>
        <p:spPr>
          <a:xfrm>
            <a:off x="2514254" y="219125"/>
            <a:ext cx="1282721" cy="136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437763" y="258563"/>
            <a:ext cx="1282725" cy="12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4294967295" type="title"/>
          </p:nvPr>
        </p:nvSpPr>
        <p:spPr>
          <a:xfrm>
            <a:off x="720775" y="850450"/>
            <a:ext cx="7596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00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Basic</a:t>
            </a:r>
            <a:r>
              <a:rPr lang="en" sz="2100"/>
              <a:t> </a:t>
            </a:r>
            <a:r>
              <a:rPr b="1" lang="en" sz="2100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Details</a:t>
            </a:r>
            <a:r>
              <a:rPr lang="en" sz="2100"/>
              <a:t> </a:t>
            </a:r>
            <a:r>
              <a:rPr b="1" lang="en" sz="2100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of the team </a:t>
            </a:r>
            <a:endParaRPr sz="2100"/>
          </a:p>
        </p:txBody>
      </p:sp>
      <p:sp>
        <p:nvSpPr>
          <p:cNvPr id="73" name="Google Shape;73;p14"/>
          <p:cNvSpPr txBox="1"/>
          <p:nvPr>
            <p:ph idx="4294967295" type="title"/>
          </p:nvPr>
        </p:nvSpPr>
        <p:spPr>
          <a:xfrm>
            <a:off x="720775" y="1382850"/>
            <a:ext cx="75966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16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80"/>
              <a:buFont typeface="Arial"/>
              <a:buChar char="❏"/>
            </a:pPr>
            <a:r>
              <a:rPr lang="en" sz="17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Idea Title : </a:t>
            </a:r>
            <a:r>
              <a:rPr b="1" lang="en" sz="278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1" lang="en" sz="278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68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Web_Raksha</a:t>
            </a:r>
            <a:endParaRPr sz="268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6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80"/>
              <a:buFont typeface="Arial"/>
              <a:buChar char="❏"/>
            </a:pPr>
            <a:r>
              <a:rPr lang="en" sz="17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name :               </a:t>
            </a:r>
            <a:r>
              <a:rPr lang="en" sz="1779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68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Leo</a:t>
            </a:r>
            <a:endParaRPr sz="268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6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80"/>
              <a:buFont typeface="Arial"/>
              <a:buChar char="❏"/>
            </a:pPr>
            <a:r>
              <a:rPr lang="en" sz="17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leader :              </a:t>
            </a:r>
            <a:r>
              <a:rPr lang="en" sz="1779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58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Neeli Salmann</a:t>
            </a:r>
            <a:endParaRPr sz="258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6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80"/>
              <a:buFont typeface="Arial"/>
              <a:buChar char="❏"/>
            </a:pPr>
            <a:r>
              <a:rPr lang="en" sz="17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Team Members :  None</a:t>
            </a:r>
            <a:endParaRPr sz="177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6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80"/>
              <a:buFont typeface="Arial"/>
              <a:buChar char="❏"/>
            </a:pPr>
            <a:r>
              <a:rPr lang="en" sz="17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Track :                          </a:t>
            </a:r>
            <a:r>
              <a:rPr lang="en" sz="1779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38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Web 3.0 </a:t>
            </a:r>
            <a:endParaRPr sz="238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831075" y="198875"/>
            <a:ext cx="54864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START-A-THON : IDEATION </a:t>
            </a:r>
            <a:br>
              <a:rPr lang="en" sz="1800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Come with Ideas, Leave with Funded Startups</a:t>
            </a:r>
            <a:endParaRPr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28561" l="12602" r="12602" t="18790"/>
          <a:stretch/>
        </p:blipFill>
        <p:spPr>
          <a:xfrm>
            <a:off x="7910375" y="96000"/>
            <a:ext cx="1178750" cy="8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4294967295" type="title"/>
          </p:nvPr>
        </p:nvSpPr>
        <p:spPr>
          <a:xfrm>
            <a:off x="720775" y="931650"/>
            <a:ext cx="7596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Problem Statement Details </a:t>
            </a:r>
            <a:endParaRPr b="1" sz="21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1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Fraud and Duplicate websites</a:t>
            </a:r>
            <a:r>
              <a:rPr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biggest problem.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round </a:t>
            </a:r>
            <a:r>
              <a:rPr b="1" lang="en" sz="1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1.35 Million Phishing sites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detected in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4th Quarter of 2022.</a:t>
            </a:r>
            <a:endParaRPr b="1"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Around</a:t>
            </a: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18000 </a:t>
            </a:r>
            <a:r>
              <a:rPr b="1" lang="en" sz="1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fraudulent</a:t>
            </a:r>
            <a:r>
              <a:rPr b="1"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sites</a:t>
            </a: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 created </a:t>
            </a:r>
            <a:r>
              <a:rPr b="1" lang="en" sz="1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Daily.</a:t>
            </a:r>
            <a:endParaRPr b="1" sz="1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problem is big enough that </a:t>
            </a:r>
            <a:r>
              <a:rPr b="1" lang="en" sz="1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government</a:t>
            </a: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itself mentioned about fake websites in the main page of</a:t>
            </a: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passportindia</a:t>
            </a:r>
            <a:r>
              <a:rPr b="1" lang="en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.gov.in</a:t>
            </a:r>
            <a:endParaRPr b="1"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b="1" lang="en" sz="2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Internet user 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directly or indirectly affected by these fraud 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websites.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Especially </a:t>
            </a:r>
            <a:r>
              <a:rPr b="1" lang="en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Illiterates 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people above 40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can’t find the difference between real and fake websites.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831075" y="198875"/>
            <a:ext cx="54864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START-A-THON : IDEATION</a:t>
            </a:r>
            <a:br>
              <a:rPr lang="en" sz="1800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Come with Ideas, Leave with Funded Startups</a:t>
            </a:r>
            <a:endParaRPr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28561" l="12602" r="12602" t="18790"/>
          <a:stretch/>
        </p:blipFill>
        <p:spPr>
          <a:xfrm>
            <a:off x="7910375" y="96000"/>
            <a:ext cx="1178750" cy="8344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2665475" y="3582150"/>
            <a:ext cx="65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4294967295" type="title"/>
          </p:nvPr>
        </p:nvSpPr>
        <p:spPr>
          <a:xfrm>
            <a:off x="702625" y="894250"/>
            <a:ext cx="75966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00">
                <a:solidFill>
                  <a:srgbClr val="F1C232"/>
                </a:solidFill>
                <a:latin typeface="Open Sans"/>
                <a:ea typeface="Open Sans"/>
                <a:cs typeface="Open Sans"/>
                <a:sym typeface="Open Sans"/>
              </a:rPr>
              <a:t>Proposed Solution </a:t>
            </a:r>
            <a:endParaRPr sz="2100"/>
          </a:p>
        </p:txBody>
      </p:sp>
      <p:sp>
        <p:nvSpPr>
          <p:cNvPr id="89" name="Google Shape;89;p16"/>
          <p:cNvSpPr txBox="1"/>
          <p:nvPr>
            <p:ph idx="4294967295" type="title"/>
          </p:nvPr>
        </p:nvSpPr>
        <p:spPr>
          <a:xfrm>
            <a:off x="773700" y="1571775"/>
            <a:ext cx="75966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8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08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831075" y="198875"/>
            <a:ext cx="54864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START-A-THON : IDEATION</a:t>
            </a:r>
            <a:br>
              <a:rPr lang="en" sz="1800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Come with Ideas, Leave with Funded Startups</a:t>
            </a:r>
            <a:endParaRPr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28561" l="12602" r="12602" t="18790"/>
          <a:stretch/>
        </p:blipFill>
        <p:spPr>
          <a:xfrm>
            <a:off x="7910375" y="96000"/>
            <a:ext cx="1178750" cy="8344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0" y="1402650"/>
            <a:ext cx="8796000" cy="3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An App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b="1" lang="en" sz="1800">
                <a:solidFill>
                  <a:schemeClr val="lt2"/>
                </a:solidFill>
              </a:rPr>
              <a:t>Web_Raksha</a:t>
            </a:r>
            <a:r>
              <a:rPr b="1" lang="en" sz="1700">
                <a:solidFill>
                  <a:schemeClr val="lt2"/>
                </a:solidFill>
              </a:rPr>
              <a:t> </a:t>
            </a:r>
            <a:r>
              <a:rPr lang="en" sz="1700">
                <a:solidFill>
                  <a:schemeClr val="lt1"/>
                </a:solidFill>
              </a:rPr>
              <a:t>is the one stop solution for all the problems.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Web_Raksha is a </a:t>
            </a:r>
            <a:r>
              <a:rPr b="1" lang="en" sz="1800">
                <a:solidFill>
                  <a:schemeClr val="lt2"/>
                </a:solidFill>
              </a:rPr>
              <a:t>Browser</a:t>
            </a:r>
            <a:r>
              <a:rPr b="1" lang="en" sz="1700">
                <a:solidFill>
                  <a:schemeClr val="lt2"/>
                </a:solidFill>
              </a:rPr>
              <a:t> </a:t>
            </a:r>
            <a:r>
              <a:rPr lang="en" sz="1700">
                <a:solidFill>
                  <a:schemeClr val="lt1"/>
                </a:solidFill>
              </a:rPr>
              <a:t>which shows whether the website is </a:t>
            </a:r>
            <a:r>
              <a:rPr b="1" lang="en" sz="1800">
                <a:solidFill>
                  <a:schemeClr val="lt2"/>
                </a:solidFill>
              </a:rPr>
              <a:t>Real/Duplicate/Phishing etc. </a:t>
            </a:r>
            <a:r>
              <a:rPr b="1" lang="en" sz="1700">
                <a:solidFill>
                  <a:schemeClr val="lt2"/>
                </a:solidFill>
              </a:rPr>
              <a:t>   </a:t>
            </a:r>
            <a:endParaRPr b="1"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With the help of </a:t>
            </a:r>
            <a:r>
              <a:rPr b="1" lang="en" sz="1800">
                <a:solidFill>
                  <a:schemeClr val="lt2"/>
                </a:solidFill>
              </a:rPr>
              <a:t>AI </a:t>
            </a:r>
            <a:r>
              <a:rPr lang="en" sz="1700">
                <a:solidFill>
                  <a:schemeClr val="lt1"/>
                </a:solidFill>
              </a:rPr>
              <a:t>we will also </a:t>
            </a:r>
            <a:r>
              <a:rPr lang="en" sz="1700">
                <a:solidFill>
                  <a:schemeClr val="lt1"/>
                </a:solidFill>
              </a:rPr>
              <a:t>provide</a:t>
            </a:r>
            <a:r>
              <a:rPr lang="en" sz="1700">
                <a:solidFill>
                  <a:schemeClr val="lt1"/>
                </a:solidFill>
              </a:rPr>
              <a:t> </a:t>
            </a:r>
            <a:r>
              <a:rPr b="1" lang="en" sz="1800">
                <a:solidFill>
                  <a:schemeClr val="lt2"/>
                </a:solidFill>
              </a:rPr>
              <a:t>overview</a:t>
            </a:r>
            <a:r>
              <a:rPr b="1" lang="en" sz="1800">
                <a:solidFill>
                  <a:schemeClr val="lt2"/>
                </a:solidFill>
              </a:rPr>
              <a:t> of the website</a:t>
            </a:r>
            <a:r>
              <a:rPr lang="en" sz="1700">
                <a:solidFill>
                  <a:schemeClr val="lt1"/>
                </a:solidFill>
              </a:rPr>
              <a:t> and the </a:t>
            </a:r>
            <a:r>
              <a:rPr b="1" lang="en" sz="1800">
                <a:solidFill>
                  <a:schemeClr val="lt2"/>
                </a:solidFill>
              </a:rPr>
              <a:t>AI</a:t>
            </a:r>
            <a:r>
              <a:rPr lang="en" sz="1700">
                <a:solidFill>
                  <a:schemeClr val="lt1"/>
                </a:solidFill>
              </a:rPr>
              <a:t> </a:t>
            </a:r>
            <a:r>
              <a:rPr lang="en" sz="1700">
                <a:solidFill>
                  <a:schemeClr val="lt1"/>
                </a:solidFill>
              </a:rPr>
              <a:t>will</a:t>
            </a:r>
            <a:r>
              <a:rPr lang="en" sz="1700">
                <a:solidFill>
                  <a:schemeClr val="lt1"/>
                </a:solidFill>
              </a:rPr>
              <a:t> </a:t>
            </a:r>
            <a:r>
              <a:rPr b="1" lang="en" sz="1800">
                <a:solidFill>
                  <a:schemeClr val="lt2"/>
                </a:solidFill>
              </a:rPr>
              <a:t>analyse the </a:t>
            </a:r>
            <a:r>
              <a:rPr b="1" lang="en" sz="1800">
                <a:solidFill>
                  <a:schemeClr val="lt2"/>
                </a:solidFill>
              </a:rPr>
              <a:t>comments</a:t>
            </a:r>
            <a:r>
              <a:rPr b="1" lang="en" sz="1800">
                <a:solidFill>
                  <a:schemeClr val="lt2"/>
                </a:solidFill>
              </a:rPr>
              <a:t> and reviews of the website</a:t>
            </a:r>
            <a:r>
              <a:rPr lang="en" sz="1700">
                <a:solidFill>
                  <a:schemeClr val="lt1"/>
                </a:solidFill>
              </a:rPr>
              <a:t> and suggest the actions </a:t>
            </a:r>
            <a:r>
              <a:rPr lang="en" sz="1700">
                <a:solidFill>
                  <a:schemeClr val="lt1"/>
                </a:solidFill>
              </a:rPr>
              <a:t>accordingly</a:t>
            </a:r>
            <a:r>
              <a:rPr lang="en" sz="1700">
                <a:solidFill>
                  <a:schemeClr val="lt1"/>
                </a:solidFill>
              </a:rPr>
              <a:t>. </a:t>
            </a:r>
            <a:r>
              <a:rPr b="1" lang="en" sz="1700">
                <a:solidFill>
                  <a:schemeClr val="lt2"/>
                </a:solidFill>
              </a:rPr>
              <a:t>     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For making it </a:t>
            </a:r>
            <a:r>
              <a:rPr b="1" lang="en" sz="1800">
                <a:solidFill>
                  <a:schemeClr val="lt2"/>
                </a:solidFill>
              </a:rPr>
              <a:t>understandable for everyone Red,Yellow and Green Marks/Tags given for every website . where Red is Danger(Fraud),Yellow is Suspicious(but not yet </a:t>
            </a:r>
            <a:r>
              <a:rPr b="1" lang="en" sz="1800">
                <a:solidFill>
                  <a:schemeClr val="lt2"/>
                </a:solidFill>
              </a:rPr>
              <a:t>confirmed)</a:t>
            </a:r>
            <a:r>
              <a:rPr b="1" lang="en" sz="1800">
                <a:solidFill>
                  <a:schemeClr val="lt2"/>
                </a:solidFill>
              </a:rPr>
              <a:t> and Green is for safe(Government ,well known and safe websites).</a:t>
            </a:r>
            <a:endParaRPr b="1" sz="18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800">
                <a:solidFill>
                  <a:schemeClr val="lt1"/>
                </a:solidFill>
              </a:rPr>
              <a:t>As we go ahead many more </a:t>
            </a:r>
            <a:r>
              <a:rPr b="1" lang="en" sz="1800">
                <a:solidFill>
                  <a:schemeClr val="lt1"/>
                </a:solidFill>
              </a:rPr>
              <a:t>features</a:t>
            </a:r>
            <a:r>
              <a:rPr b="1" lang="en" sz="1800">
                <a:solidFill>
                  <a:schemeClr val="lt1"/>
                </a:solidFill>
              </a:rPr>
              <a:t> will be added to make it top notch.</a:t>
            </a:r>
            <a:r>
              <a:rPr b="1" lang="en" sz="1800">
                <a:solidFill>
                  <a:schemeClr val="lt2"/>
                </a:solidFill>
              </a:rPr>
              <a:t>  </a:t>
            </a:r>
            <a:endParaRPr b="1"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720775" y="885375"/>
            <a:ext cx="75966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Market Opportunity and Competitive landscape</a:t>
            </a:r>
            <a:endParaRPr b="1" sz="21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464900" y="1309650"/>
            <a:ext cx="79053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89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80"/>
              <a:buFont typeface="Arial"/>
              <a:buChar char="●"/>
            </a:pPr>
            <a:r>
              <a:rPr lang="en" sz="158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b="1" lang="en" sz="1679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5.07 Billion Internet users </a:t>
            </a:r>
            <a:r>
              <a:rPr lang="en" sz="167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which </a:t>
            </a:r>
            <a:r>
              <a:rPr b="1" lang="en" sz="1679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every year </a:t>
            </a:r>
            <a:r>
              <a:rPr lang="en" sz="167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nealy </a:t>
            </a:r>
            <a:r>
              <a:rPr b="1" lang="en" sz="1779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2.4 million users get </a:t>
            </a:r>
            <a:r>
              <a:rPr b="1" lang="en" sz="1779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scammed</a:t>
            </a:r>
            <a:r>
              <a:rPr b="1" lang="en" sz="1779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b="1" sz="1779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6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80"/>
              <a:buFont typeface="Arial"/>
              <a:buChar char="●"/>
            </a:pPr>
            <a:r>
              <a:rPr lang="en" sz="177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People of age group </a:t>
            </a:r>
            <a:r>
              <a:rPr b="1" lang="en" sz="1779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Below 17 and above 40(1.25Billion people)</a:t>
            </a:r>
            <a:r>
              <a:rPr lang="en" sz="177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does not have much knowledge about </a:t>
            </a:r>
            <a:r>
              <a:rPr b="1" lang="en" sz="1779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safe browsing.</a:t>
            </a:r>
            <a:endParaRPr b="1" sz="1779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6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80"/>
              <a:buFont typeface="Arial"/>
              <a:buChar char="●"/>
            </a:pPr>
            <a:r>
              <a:rPr b="1" lang="en" sz="1879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It’s a Billion </a:t>
            </a:r>
            <a:r>
              <a:rPr b="1" lang="en" sz="1879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dollar</a:t>
            </a:r>
            <a:r>
              <a:rPr b="1" lang="en" sz="1879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 market</a:t>
            </a:r>
            <a:r>
              <a:rPr b="1" lang="en" sz="1779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779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6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80"/>
              <a:buFont typeface="Arial"/>
              <a:buChar char="●"/>
            </a:pPr>
            <a:r>
              <a:rPr lang="en" sz="177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Google,Edge and many browsers provide safe browsing.</a:t>
            </a:r>
            <a:endParaRPr sz="177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6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80"/>
              <a:buFont typeface="Arial"/>
              <a:buChar char="●"/>
            </a:pPr>
            <a:r>
              <a:rPr lang="en" sz="177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are my competitors but I will </a:t>
            </a:r>
            <a:r>
              <a:rPr lang="en" sz="177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outperform them</a:t>
            </a:r>
            <a:r>
              <a:rPr lang="en" sz="177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because </a:t>
            </a:r>
            <a:endParaRPr sz="177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6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80"/>
              <a:buFont typeface="Arial"/>
              <a:buChar char="●"/>
            </a:pPr>
            <a:r>
              <a:rPr b="1" lang="en" sz="1779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My key Moto and my complete promotion is based on Safe Browsing.</a:t>
            </a:r>
            <a:endParaRPr b="1" sz="1779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6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80"/>
              <a:buFont typeface="Arial"/>
              <a:buChar char="●"/>
            </a:pPr>
            <a:r>
              <a:rPr lang="en" sz="177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example </a:t>
            </a:r>
            <a:r>
              <a:rPr b="1" lang="en" sz="1879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laptops come with Microsoft Defender but 90% of users use </a:t>
            </a:r>
            <a:r>
              <a:rPr b="1" lang="en" sz="1879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separate</a:t>
            </a:r>
            <a:r>
              <a:rPr b="1" lang="en" sz="1879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antivirus softwares.</a:t>
            </a:r>
            <a:endParaRPr b="1" sz="1879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828800" y="153100"/>
            <a:ext cx="54864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START-A-THON : IDEATION</a:t>
            </a:r>
            <a:br>
              <a:rPr lang="en" sz="1800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Come with Ideas, Leave with Funded Startups</a:t>
            </a:r>
            <a:endParaRPr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28561" l="12602" r="12602" t="18790"/>
          <a:stretch/>
        </p:blipFill>
        <p:spPr>
          <a:xfrm>
            <a:off x="7910375" y="96000"/>
            <a:ext cx="1178750" cy="8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720775" y="884125"/>
            <a:ext cx="759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Business Model , Go-to Market Strategy and Funding Ask </a:t>
            </a:r>
            <a:endParaRPr b="1" sz="21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204225" y="1327525"/>
            <a:ext cx="8166000" cy="3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●"/>
            </a:pPr>
            <a:r>
              <a:rPr lang="en" sz="148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There wi</a:t>
            </a:r>
            <a:r>
              <a:rPr lang="en" sz="148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ll </a:t>
            </a:r>
            <a:r>
              <a:rPr b="1" lang="en" sz="158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Monthly , Yearly sub</a:t>
            </a:r>
            <a:r>
              <a:rPr b="1" lang="en" sz="158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scription plans </a:t>
            </a:r>
            <a:r>
              <a:rPr lang="en" sz="15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which is my </a:t>
            </a:r>
            <a:r>
              <a:rPr b="1" lang="en" sz="158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Major revenue stream.</a:t>
            </a:r>
            <a:endParaRPr b="1" sz="158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0"/>
              <a:buFont typeface="Arial"/>
              <a:buChar char="●"/>
            </a:pPr>
            <a:r>
              <a:rPr b="1" lang="en" sz="15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Monetization</a:t>
            </a:r>
            <a:r>
              <a:rPr lang="en" sz="15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also an Revenue stream.</a:t>
            </a:r>
            <a:endParaRPr sz="15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0"/>
              <a:buFont typeface="Arial"/>
              <a:buChar char="●"/>
            </a:pPr>
            <a:r>
              <a:rPr lang="en" sz="15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Based on the</a:t>
            </a:r>
            <a:r>
              <a:rPr b="1" lang="en" sz="15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number of consumers we obtain in future </a:t>
            </a:r>
            <a:r>
              <a:rPr lang="en" sz="15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Revenue plans can be modified . </a:t>
            </a:r>
            <a:endParaRPr sz="15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0"/>
              <a:buFont typeface="Arial"/>
              <a:buChar char="●"/>
            </a:pPr>
            <a:r>
              <a:rPr lang="en" sz="15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the help of </a:t>
            </a:r>
            <a:r>
              <a:rPr b="1" lang="en" sz="1679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Social Media</a:t>
            </a:r>
            <a:r>
              <a:rPr lang="en" sz="15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 am going to reach my targeted consumers and the person they depend on (like parents of children or caretakers of elders).</a:t>
            </a:r>
            <a:endParaRPr sz="15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Taking it to next level in future by adding many </a:t>
            </a:r>
            <a:r>
              <a:rPr lang="en" sz="15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" sz="15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like :</a:t>
            </a:r>
            <a:endParaRPr sz="15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0"/>
              <a:buFont typeface="Arial"/>
              <a:buChar char="●"/>
            </a:pPr>
            <a:r>
              <a:rPr lang="en" sz="15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 which reviews and give you info and suggestions about the services or the products which are provided by a particular website.</a:t>
            </a:r>
            <a:endParaRPr sz="15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8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15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79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" sz="1879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“The internet is our future I am here to make it as safe as possible”</a:t>
            </a:r>
            <a:endParaRPr b="1" sz="1879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831075" y="198875"/>
            <a:ext cx="54864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START-A-THON : IDEATION</a:t>
            </a:r>
            <a:br>
              <a:rPr lang="en" sz="1800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D966"/>
                </a:solidFill>
                <a:latin typeface="Open Sans"/>
                <a:ea typeface="Open Sans"/>
                <a:cs typeface="Open Sans"/>
                <a:sym typeface="Open Sans"/>
              </a:rPr>
              <a:t>Come with Ideas, Leave with Funded Startups</a:t>
            </a:r>
            <a:endParaRPr>
              <a:solidFill>
                <a:srgbClr val="FFD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28561" l="12602" r="12602" t="18790"/>
          <a:stretch/>
        </p:blipFill>
        <p:spPr>
          <a:xfrm>
            <a:off x="7910375" y="96000"/>
            <a:ext cx="1178750" cy="8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475"/>
            <a:ext cx="8746399" cy="479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47125" y="743250"/>
            <a:ext cx="24873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Web_Raksha Prototype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615925" y="574450"/>
            <a:ext cx="70890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Youtube Link  </a:t>
            </a:r>
            <a:r>
              <a:rPr b="1" lang="en">
                <a:solidFill>
                  <a:schemeClr val="dk1"/>
                </a:solidFill>
              </a:rPr>
              <a:t>:    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https://youtu.be/qcdkbi7pMCM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For Video </a:t>
            </a:r>
            <a:r>
              <a:rPr b="1" lang="en">
                <a:solidFill>
                  <a:schemeClr val="dk1"/>
                </a:solidFill>
              </a:rPr>
              <a:t>presentation</a:t>
            </a:r>
            <a:r>
              <a:rPr b="1" lang="en">
                <a:solidFill>
                  <a:schemeClr val="dk1"/>
                </a:solidFill>
              </a:rPr>
              <a:t> of Idea and App prototype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775825" y="2102400"/>
            <a:ext cx="5365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App Prototype </a:t>
            </a:r>
            <a:r>
              <a:rPr b="1" lang="en">
                <a:solidFill>
                  <a:schemeClr val="dk1"/>
                </a:solidFill>
              </a:rPr>
              <a:t>:  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https://app.uizard.io/p/ccd56644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From Uizard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