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73" r:id="rId15"/>
    <p:sldId id="274" r:id="rId16"/>
    <p:sldId id="275" r:id="rId17"/>
    <p:sldId id="28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0.png"/><Relationship Id="rId3" Type="http://schemas.openxmlformats.org/officeDocument/2006/relationships/image" Target="../media/image66.png"/><Relationship Id="rId7" Type="http://schemas.openxmlformats.org/officeDocument/2006/relationships/image" Target="../media/image3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:a16="http://schemas.microsoft.com/office/drawing/2014/main" xmlns="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571" y="272389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/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𝑢</m:t>
                                </m:r>
                                <m:r>
                                  <a:rPr lang="en-US" smtClean="0"/>
                                  <m:t>(</m:t>
                                </m:r>
                                <m:r>
                                  <a:rPr lang="en-US" smtClean="0"/>
                                  <m:t>𝑡</m:t>
                                </m:r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/>
                                      <m:t>𝑠</m:t>
                                    </m:r>
                                    <m:r>
                                      <a:rPr lang="en-US" smtClean="0"/>
                                      <m:t>+</m:t>
                                    </m:r>
                                    <m:r>
                                      <a:rPr lang="en-US" smtClean="0"/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/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𝑛</m:t>
                                        </m:r>
                                        <m:r>
                                          <a:rPr lang="en-US" smtClean="0"/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mtClean="0"/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/>
                            <a:t>s</a:t>
                          </a:r>
                          <a:r>
                            <a:rPr lang="en-US" dirty="0" smtClean="0"/>
                            <a:t>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/>
                            <a:t>s)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25000" b="-559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5000" r="-107023" b="-4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225000" b="-459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325000" b="-359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9293" r="-107023" b="-2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429293" b="-262626"/>
                          </a:stretch>
                        </a:blipFill>
                      </a:tcPr>
                    </a:tc>
                  </a:tr>
                  <a:tr h="559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569565" b="-182609"/>
                          </a:stretch>
                        </a:blipFill>
                      </a:tcPr>
                    </a:tc>
                  </a:tr>
                  <a:tr h="56140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669565" b="-8260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80000" r="-10702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18000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𝑓</m:t>
                                </m:r>
                                <m:r>
                                  <a:rPr lang="en-US" smtClean="0"/>
                                  <m:t>(</m:t>
                                </m:r>
                                <m:r>
                                  <a:rPr lang="en-US" smtClean="0"/>
                                  <m:t>𝑡</m:t>
                                </m:r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𝑒</m:t>
                                  </m:r>
                                </m:e>
                                <m:sup>
                                  <m:r>
                                    <a:rPr lang="en-US" smtClean="0"/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/>
                                    <m:t>s</m:t>
                                  </m:r>
                                  <m:r>
                                    <a:rPr lang="en-US" smtClean="0"/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mtClean="0"/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(−1)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mtClean="0"/>
                                      <m:t>n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/>
                                          <m:t>n</m:t>
                                        </m:r>
                                      </m:sup>
                                    </m:sSup>
                                    <m:r>
                                      <a:rPr lang="en-US" smtClean="0"/>
                                      <m:t>𝐹</m:t>
                                    </m:r>
                                    <m:r>
                                      <a:rPr lang="en-US" smtClean="0"/>
                                      <m:t>(</m:t>
                                    </m:r>
                                    <m:r>
                                      <a:rPr lang="en-US" smtClean="0"/>
                                      <m:t>𝑠</m:t>
                                    </m:r>
                                    <m:r>
                                      <a:rPr lang="en-US" smtClean="0"/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/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/>
                                          <m:t>n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df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Sf(s) – 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f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f(s)-sf(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)-f(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 rtl="0" fontAlgn="auto"/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f(t)dt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f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0−</m:t>
                                      </m:r>
                                    </m:sup>
                                    <m:e>
                                      <m: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dt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77660" r="-10032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79570" r="-324" b="-556989"/>
                          </a:stretch>
                        </a:blipFill>
                      </a:tcPr>
                    </a:tc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247619" r="-100324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47619" r="-324" b="-393333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361386" r="-100324" b="-3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61386" r="-324" b="-308911"/>
                          </a:stretch>
                        </a:blipFill>
                      </a:tcPr>
                    </a:tc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439623" r="-100324" b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39623" r="-324" b="-194340"/>
                          </a:stretch>
                        </a:blipFill>
                      </a:tcPr>
                    </a:tc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602105" r="-100324" b="-1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02105" r="-324" b="-1168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41514" y="9802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975" y="5402263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402263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21128" y="692128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</TotalTime>
  <Words>2152</Words>
  <Application>Microsoft Office PowerPoint</Application>
  <PresentationFormat>Custom</PresentationFormat>
  <Paragraphs>282</Paragraphs>
  <Slides>26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69</cp:revision>
  <dcterms:created xsi:type="dcterms:W3CDTF">2017-10-25T09:04:12Z</dcterms:created>
  <dcterms:modified xsi:type="dcterms:W3CDTF">2025-01-10T15:05:11Z</dcterms:modified>
</cp:coreProperties>
</file>