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9" r:id="rId2"/>
    <p:sldId id="263" r:id="rId3"/>
    <p:sldId id="281" r:id="rId4"/>
    <p:sldId id="283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00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-1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23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2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0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6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8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2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12" Type="http://schemas.openxmlformats.org/officeDocument/2006/relationships/image" Target="../media/image310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300.png"/><Relationship Id="rId5" Type="http://schemas.openxmlformats.org/officeDocument/2006/relationships/image" Target="../media/image210.png"/><Relationship Id="rId15" Type="http://schemas.openxmlformats.org/officeDocument/2006/relationships/image" Target="../media/image34.png"/><Relationship Id="rId10" Type="http://schemas.openxmlformats.org/officeDocument/2006/relationships/image" Target="../media/image29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3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50.png"/><Relationship Id="rId5" Type="http://schemas.openxmlformats.org/officeDocument/2006/relationships/image" Target="../media/image42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4" Type="http://schemas.openxmlformats.org/officeDocument/2006/relationships/image" Target="../media/image410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xmlns="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Signals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71" y="1029632"/>
            <a:ext cx="1090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Represent each of the following functions as sums of step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6891" y="1771802"/>
                <a:ext cx="357245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1" y="1771802"/>
                <a:ext cx="3572453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69445" y="1698598"/>
                <a:ext cx="399423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45" y="1698598"/>
                <a:ext cx="3994235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465" y="5476720"/>
                <a:ext cx="3987117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≤−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     −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" y="5476720"/>
                <a:ext cx="3987117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9571" y="313464"/>
            <a:ext cx="294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(p. 549)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" y="2584286"/>
            <a:ext cx="3429018" cy="24673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4731" y="3146491"/>
            <a:ext cx="23759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u(t)-u(t-2)</a:t>
            </a:r>
          </a:p>
        </p:txBody>
      </p:sp>
      <p:sp>
        <p:nvSpPr>
          <p:cNvPr id="3" name="Right Arrow 2"/>
          <p:cNvSpPr/>
          <p:nvPr/>
        </p:nvSpPr>
        <p:spPr>
          <a:xfrm rot="5400000">
            <a:off x="1879251" y="2890563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59" y="4601111"/>
            <a:ext cx="3691380" cy="2189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197" y="2584286"/>
            <a:ext cx="5027281" cy="203835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5400000">
            <a:off x="7601429" y="2879327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270863" y="5731324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30637" y="5828368"/>
            <a:ext cx="28184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u(-1-t)+u(t-1)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64140" y="2821872"/>
            <a:ext cx="27158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u(t+3)-u(t-6)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21" grpId="0" animBg="1"/>
      <p:bldP spid="24" grpId="0" animBg="1"/>
      <p:bldP spid="26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18954" y="721889"/>
            <a:ext cx="3755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Ramp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80" y="1202749"/>
            <a:ext cx="4566997" cy="278035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28894" y="1619235"/>
            <a:ext cx="75150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Ramp function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 models signals having a constant rate of increase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4596" y="3582995"/>
            <a:ext cx="6451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0066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amp function is the integral of the unit step function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00684" y="4726562"/>
            <a:ext cx="4596231" cy="14095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𝑑𝑢𝑚𝑚𝑦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𝑖𝑛𝑡𝑒𝑔𝑟𝑎𝑡𝑖𝑜𝑛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9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0930" y="1577926"/>
            <a:ext cx="912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Express the following figures in terms of steps and ramps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82254" y="5695306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254" y="5695306"/>
                <a:ext cx="44307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78038" y="5695305"/>
                <a:ext cx="4094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8" y="5695305"/>
                <a:ext cx="40949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478" r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457575" y="6247817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35949" y="6247817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(b)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580" y="277065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 (p. 550)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85C2F58-07A3-A768-9CA5-E58688D46950}"/>
              </a:ext>
            </a:extLst>
          </p:cNvPr>
          <p:cNvGrpSpPr/>
          <p:nvPr/>
        </p:nvGrpSpPr>
        <p:grpSpPr>
          <a:xfrm>
            <a:off x="970449" y="2377402"/>
            <a:ext cx="5115115" cy="3613824"/>
            <a:chOff x="377689" y="2377401"/>
            <a:chExt cx="5707875" cy="37103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86359" y="5518913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1259206" y="2562067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86453" y="3888391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77689" y="2377401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89" y="2377401"/>
                  <a:ext cx="81734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6667" b="-202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702639" y="5626095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639" y="5626095"/>
                  <a:ext cx="38292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614130" y="3667338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30" y="3667338"/>
                  <a:ext cx="612988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222" r="-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70448" y="562609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48" y="5626095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2515073" y="3898171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98702" y="261344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02" y="2613441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FA7E771-734A-BAF4-B0FE-26096219F3BD}"/>
              </a:ext>
            </a:extLst>
          </p:cNvPr>
          <p:cNvGrpSpPr/>
          <p:nvPr/>
        </p:nvGrpSpPr>
        <p:grpSpPr>
          <a:xfrm>
            <a:off x="6914843" y="2371029"/>
            <a:ext cx="5110015" cy="3710356"/>
            <a:chOff x="6316983" y="2371029"/>
            <a:chExt cx="5707875" cy="377957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725653" y="5525285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198500" y="2555695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215118" y="3891799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6316983" y="2371029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983" y="2371029"/>
                  <a:ext cx="81734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6667" b="-202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1641933" y="5619723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933" y="5619723"/>
                  <a:ext cx="382925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8221548" y="5688934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548" y="5688934"/>
                  <a:ext cx="44307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553424" y="3660966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424" y="3660966"/>
                  <a:ext cx="612988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1111" r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909742" y="561972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742" y="5619723"/>
                  <a:ext cx="423514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 flipV="1">
              <a:off x="8454367" y="3891799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0717332" y="568893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7332" y="5688933"/>
                  <a:ext cx="409490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000" r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/>
            <p:nvPr/>
          </p:nvCxnSpPr>
          <p:spPr>
            <a:xfrm>
              <a:off x="11005115" y="3891798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6432695" y="2597325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95" y="2597325"/>
                  <a:ext cx="32412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1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50043" y="2170702"/>
                <a:ext cx="4214615" cy="801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43" y="2170702"/>
                <a:ext cx="4214615" cy="801310"/>
              </a:xfrm>
              <a:prstGeom prst="rect">
                <a:avLst/>
              </a:prstGeom>
              <a:blipFill>
                <a:blip r:embed="rId3"/>
                <a:stretch>
                  <a:fillRect l="-3763" r="-275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17730" y="1312999"/>
            <a:ext cx="4685818" cy="3070127"/>
            <a:chOff x="6231079" y="682404"/>
            <a:chExt cx="5707875" cy="371035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639749" y="382391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7112596" y="86707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129214" y="2203174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231079" y="68240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079" y="68240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1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556029" y="393109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393109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467520" y="1972341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520" y="1972341"/>
                  <a:ext cx="61298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410" r="-963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823838" y="393109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838" y="393109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r="-701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 flipV="1">
              <a:off x="8369982" y="2203174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0720158" y="3931097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158" y="3931097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455" r="-63636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8009917" y="3931096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917" y="3931096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1272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354258" y="91323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258" y="913236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779131" y="3582023"/>
            <a:ext cx="4189236" cy="2824836"/>
            <a:chOff x="609912" y="3078430"/>
            <a:chExt cx="5707875" cy="377957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018582" y="623268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491429" y="3263096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508047" y="4599200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9912" y="3078430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12" y="3078430"/>
                  <a:ext cx="8173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7273" b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934862" y="6327124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862" y="6327124"/>
                  <a:ext cx="38292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961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514477" y="6396335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477" y="6396335"/>
                  <a:ext cx="44307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3333" r="-5000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46353" y="4368367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53" y="4368367"/>
                  <a:ext cx="61298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410" r="-9639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202671" y="6327124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671" y="6327124"/>
                  <a:ext cx="423514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509" r="-7018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2756821" y="4599200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010261" y="6396334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261" y="6396334"/>
                  <a:ext cx="409490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3636" r="-65455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5298044" y="4599199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33092" y="3314141"/>
                  <a:ext cx="3241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92" y="3314141"/>
                  <a:ext cx="3241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934862" y="5052740"/>
                <a:ext cx="6004092" cy="8013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2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62" y="5052740"/>
                <a:ext cx="6004092" cy="801310"/>
              </a:xfrm>
              <a:prstGeom prst="rect">
                <a:avLst/>
              </a:prstGeom>
              <a:blipFill>
                <a:blip r:embed="rId18"/>
                <a:stretch>
                  <a:fillRect l="-2535" r="-2130" b="-97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64909" y="532164"/>
            <a:ext cx="659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 (p. 550) cont.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695194" y="2403881"/>
            <a:ext cx="1052908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751512" y="5270595"/>
            <a:ext cx="1007693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5" y="452603"/>
            <a:ext cx="4293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Impulse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25" y="1355402"/>
            <a:ext cx="1111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Impulse function is also named </a:t>
            </a:r>
            <a:r>
              <a:rPr lang="en-US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Delta Function (</a:t>
            </a:r>
            <a:r>
              <a:rPr lang="el-GR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δ</a:t>
            </a:r>
            <a:r>
              <a:rPr lang="en-US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(t))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0798" y="2497924"/>
                <a:ext cx="5310238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6600CC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∞               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6600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8" y="2497924"/>
                <a:ext cx="5310238" cy="961161"/>
              </a:xfrm>
              <a:prstGeom prst="rect">
                <a:avLst/>
              </a:prstGeom>
              <a:blipFill>
                <a:blip r:embed="rId3"/>
                <a:stretch>
                  <a:fillRect l="-4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970798" y="5053333"/>
            <a:ext cx="6971433" cy="998121"/>
          </a:xfrm>
          <a:prstGeom prst="roundRect">
            <a:avLst/>
          </a:prstGeom>
          <a:solidFill>
            <a:srgbClr val="00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The delta function has infinite height, zero width, and a well defined area of 1 unit</a:t>
            </a:r>
          </a:p>
        </p:txBody>
      </p:sp>
      <p:pic>
        <p:nvPicPr>
          <p:cNvPr id="1028" name="Picture 4" descr="Image result for fourier transform of dirac delta func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24494" r="60814"/>
          <a:stretch/>
        </p:blipFill>
        <p:spPr bwMode="auto">
          <a:xfrm>
            <a:off x="7617043" y="2134608"/>
            <a:ext cx="3091094" cy="228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7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8269" y="3844352"/>
                <a:ext cx="516679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r(</a:t>
                </a:r>
                <a:r>
                  <a:rPr lang="en-US" sz="3200" dirty="0" err="1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t+T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)- </a:t>
                </a:r>
                <a:r>
                  <a:rPr lang="en-US" sz="3200" b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r(t)+r(t-T)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69" y="3844352"/>
                <a:ext cx="5166799" cy="584775"/>
              </a:xfrm>
              <a:prstGeom prst="rect">
                <a:avLst/>
              </a:prstGeom>
              <a:blipFill>
                <a:blip r:embed="rId3"/>
                <a:stretch>
                  <a:fillRect l="-3070" t="-1354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40723" y="588484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12.3 (p. 551)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6410660" y="3972433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1BBF9C3-8759-0746-8613-D26E1860DA8C}"/>
              </a:ext>
            </a:extLst>
          </p:cNvPr>
          <p:cNvGrpSpPr/>
          <p:nvPr/>
        </p:nvGrpSpPr>
        <p:grpSpPr>
          <a:xfrm>
            <a:off x="6639749" y="1962564"/>
            <a:ext cx="5299205" cy="3710359"/>
            <a:chOff x="6639749" y="1962564"/>
            <a:chExt cx="5299205" cy="371035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639749" y="510407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8377516" y="214723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61441" y="3473809"/>
              <a:ext cx="1135597" cy="161631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495999" y="196256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999" y="196256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23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556029" y="521125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521125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905652" y="3104615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652" y="3104615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8077186" y="508805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6" y="5088053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9335495" y="5127701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495" y="5127701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 flipH="1" flipV="1">
              <a:off x="8386549" y="3481709"/>
              <a:ext cx="1164950" cy="159749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6844999" y="5055144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999" y="5055144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477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0" y="1467768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b="1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b="1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973" y="518620"/>
            <a:ext cx="54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8 (p. 593 (a)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9796" y="2827937"/>
                <a:ext cx="601639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r(t-1)+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r(t-2)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96" y="2827937"/>
                <a:ext cx="6016391" cy="584775"/>
              </a:xfrm>
              <a:prstGeom prst="rect">
                <a:avLst/>
              </a:prstGeom>
              <a:blipFill>
                <a:blip r:embed="rId2"/>
                <a:stretch>
                  <a:fillRect l="-2533" t="-1354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636006" y="2952849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3973" y="2084696"/>
            <a:ext cx="3289524" cy="2406203"/>
            <a:chOff x="880694" y="1651307"/>
            <a:chExt cx="2601359" cy="190867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487805" y="1971040"/>
              <a:ext cx="0" cy="152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5530" y="3187066"/>
              <a:ext cx="2106871" cy="7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21978" y="3137136"/>
              <a:ext cx="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46618" y="3137136"/>
              <a:ext cx="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423943" y="2296478"/>
              <a:ext cx="127362" cy="245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525905" y="2292868"/>
              <a:ext cx="1220713" cy="996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7805" y="2296478"/>
              <a:ext cx="595313" cy="907333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83118" y="2292868"/>
              <a:ext cx="663500" cy="90141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80694" y="1651307"/>
                  <a:ext cx="71109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94" y="1651307"/>
                  <a:ext cx="711092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132405" y="2962481"/>
                  <a:ext cx="3496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405" y="2962481"/>
                  <a:ext cx="34964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166264" y="316253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264" y="3162536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942139" y="3190647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39" y="3190647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66797" y="318706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797" y="3187066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979196" y="2102773"/>
                  <a:ext cx="4940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96" y="2102773"/>
                  <a:ext cx="49404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2456" y="4972333"/>
                <a:ext cx="6505307" cy="801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:r>
                  <a:rPr lang="en-US" sz="3200" b="1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r(t-2T)+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r(t-4T)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56" y="4972333"/>
                <a:ext cx="6505307" cy="801310"/>
              </a:xfrm>
              <a:prstGeom prst="rect">
                <a:avLst/>
              </a:prstGeom>
              <a:blipFill>
                <a:blip r:embed="rId9"/>
                <a:stretch>
                  <a:fillRect l="-2343" r="-1593" b="-106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 rot="10800000">
            <a:off x="7529212" y="5147876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99535" y="5035150"/>
            <a:ext cx="0" cy="152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477260" y="6251176"/>
            <a:ext cx="2106871" cy="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533708" y="6201246"/>
            <a:ext cx="0" cy="1143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158348" y="6201246"/>
            <a:ext cx="0" cy="1143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35673" y="5360588"/>
            <a:ext cx="127362" cy="24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937635" y="5356978"/>
            <a:ext cx="1220713" cy="996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899535" y="5360588"/>
            <a:ext cx="595313" cy="907333"/>
          </a:xfrm>
          <a:prstGeom prst="line">
            <a:avLst/>
          </a:prstGeom>
          <a:ln w="28575">
            <a:solidFill>
              <a:srgbClr val="D6009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494848" y="5356978"/>
            <a:ext cx="663500" cy="901418"/>
          </a:xfrm>
          <a:prstGeom prst="line">
            <a:avLst/>
          </a:prstGeom>
          <a:ln w="28575">
            <a:solidFill>
              <a:srgbClr val="D6009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292424" y="4715417"/>
                <a:ext cx="7110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24" y="4715417"/>
                <a:ext cx="711092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544135" y="6026591"/>
                <a:ext cx="349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135" y="6026591"/>
                <a:ext cx="34964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577994" y="62266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94" y="62266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353869" y="6254757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869" y="6254757"/>
                <a:ext cx="5087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978527" y="6251176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27" y="6251176"/>
                <a:ext cx="5087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390926" y="5166883"/>
                <a:ext cx="513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26" y="5166883"/>
                <a:ext cx="5139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0092" y="1362261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053423"/>
            <a:ext cx="3656774" cy="2663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87819" y="2133475"/>
                <a:ext cx="6975756" cy="799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=Ku(t)-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19" y="2133475"/>
                <a:ext cx="6975756" cy="799001"/>
              </a:xfrm>
              <a:prstGeom prst="rect">
                <a:avLst/>
              </a:prstGeom>
              <a:blipFill>
                <a:blip r:embed="rId3"/>
                <a:stretch>
                  <a:fillRect l="-2183" r="-1485" b="-99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 rot="19902602">
            <a:off x="4550191" y="3091740"/>
            <a:ext cx="842066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4812" y="405145"/>
            <a:ext cx="5796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10 (p. 594 (b) )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6864634" y="5578457"/>
            <a:ext cx="99437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154AFF4-30AE-5E15-8BD0-005B3EC6D872}"/>
              </a:ext>
            </a:extLst>
          </p:cNvPr>
          <p:cNvGrpSpPr/>
          <p:nvPr/>
        </p:nvGrpSpPr>
        <p:grpSpPr>
          <a:xfrm>
            <a:off x="7827567" y="3227003"/>
            <a:ext cx="4034285" cy="3371851"/>
            <a:chOff x="7495999" y="3042064"/>
            <a:chExt cx="4442955" cy="371035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526679" y="6183576"/>
              <a:ext cx="4333662" cy="1048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8377516" y="322673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699780" y="4549491"/>
              <a:ext cx="1328114" cy="1618062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495999" y="304206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999" y="304206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557" b="-289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1556029" y="629075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629075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855251" y="432348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251" y="4323481"/>
                  <a:ext cx="42351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077186" y="616755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6" y="6167553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8852456" y="6232509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456" y="6232509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327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 flipH="1">
              <a:off x="8393986" y="4562403"/>
              <a:ext cx="1331962" cy="456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8278039" y="5424407"/>
              <a:ext cx="204258" cy="65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8267588" y="4562403"/>
              <a:ext cx="204258" cy="65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904669" y="5176335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065533" y="6089183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25948" y="6074269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395037" y="6077898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043578" y="6065198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515853" y="621325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853" y="6213253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639" r="-16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10199530" y="621325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530" y="6213253"/>
                  <a:ext cx="40949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639" r="-16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0826660" y="6220878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6660" y="6220878"/>
                  <a:ext cx="409490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327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50875" y="5493107"/>
                <a:ext cx="563327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=2u(t)-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75" y="5493107"/>
                <a:ext cx="5633273" cy="584775"/>
              </a:xfrm>
              <a:prstGeom prst="rect">
                <a:avLst/>
              </a:prstGeom>
              <a:blipFill>
                <a:blip r:embed="rId12"/>
                <a:stretch>
                  <a:fillRect l="-2814" t="-13542" r="-2056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8667" y="541112"/>
            <a:ext cx="51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Additional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531230" y="2227602"/>
            <a:ext cx="3426983" cy="3381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530" y="5609002"/>
            <a:ext cx="11075670" cy="65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(t )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)+ u(t −1)−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− 2)− u(t − 3)− u(t − 4)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667" y="1504116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05649" y="2225492"/>
            <a:ext cx="6207184" cy="3188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0092" y="331787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0092" y="1444486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</a:t>
            </a:r>
            <a:r>
              <a:rPr lang="en-US" sz="2400" i="1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4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 (t )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as a sum as steps, ramps, shifts of basic signals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186" y="5555579"/>
            <a:ext cx="11524781" cy="65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2t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)- 2(t −2) u(t − 2)− 2(t − 6) u(t − 6)+2(t-7)u(t-7)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8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Project Proposal will be released next week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Form project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C172CD-A494-38A8-CE64-C1D4FED18656}"/>
              </a:ext>
            </a:extLst>
          </p:cNvPr>
          <p:cNvSpPr txBox="1"/>
          <p:nvPr/>
        </p:nvSpPr>
        <p:spPr>
          <a:xfrm>
            <a:off x="461586" y="454898"/>
            <a:ext cx="2101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Practice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F29AD58E-514F-64E7-176A-7CEF91C6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86" y="1286477"/>
            <a:ext cx="95022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ChatGPT to answer following: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the Unit Step Function and its significance in circuit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flipped step function, and how is it different from the standard unit step function?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Define the ramp function and explain its relationship with the unit step 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impulse function, and how does it differ from the unit step function?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1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586" y="5422033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586" y="6028431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 8 (p. 593 (b) ), 10 (p. 594 (a) ),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21</a:t>
            </a:fld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5758053-9DCE-EB85-5FBF-A5250337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86" y="1213188"/>
            <a:ext cx="797352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Unit Step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Describes voltage switching on/off in a circuit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f(t)=u(t−T)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Ramp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Models signals with constant increase rate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Integral of the Unit Step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Impulse (Delta)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Represents an instantaneous change in signal with zero width and infinite height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Shifted and Flipped Step Functions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Shifted Step: f(t)=u(t−T)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Flipped Step: f(t)=u(T−t)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Signal Composition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Representing complex functions using sums of steps, ramps, and shifts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f(t)=r(t) - 2r(t-2T) + r(t-4T)f(t)=r(t)−2r(t−2T)+r(t−4T)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C172CD-A494-38A8-CE64-C1D4FED18656}"/>
              </a:ext>
            </a:extLst>
          </p:cNvPr>
          <p:cNvSpPr txBox="1"/>
          <p:nvPr/>
        </p:nvSpPr>
        <p:spPr>
          <a:xfrm>
            <a:off x="461586" y="454898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777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301111"/>
            <a:ext cx="10160946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Syllabus 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Linear Circuit Analysis I revision of important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3</a:t>
            </a:fld>
            <a:endParaRPr lang="en-GB"/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885331" y="286227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950647" y="3677713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2. an ability to compute responses of linear circuits with and without initial conditions via one-sided Laplace transform techniques. SO [1]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Cambria" pitchFamily="18" charset="0"/>
              </a:rPr>
              <a:t>Basic Signals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8041" y="1973796"/>
            <a:ext cx="45458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1- Unit step function.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2- Impulse function.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3- Ramp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513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2527" y="1233304"/>
            <a:ext cx="11557831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When a voltage is switched on or off in an electrical circuit at a specified value of time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The switching process can be described mathematically by the function called the Unit Step Function.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527" y="513470"/>
            <a:ext cx="451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Unit Step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2527" y="2866047"/>
            <a:ext cx="478585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2768938"/>
            <a:ext cx="4791456" cy="11341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7" y="4034052"/>
            <a:ext cx="4632519" cy="23104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4034051"/>
            <a:ext cx="4572000" cy="231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4101295-4D1C-A870-7F1A-E881ECCC53D2}"/>
              </a:ext>
            </a:extLst>
          </p:cNvPr>
          <p:cNvSpPr/>
          <p:nvPr/>
        </p:nvSpPr>
        <p:spPr>
          <a:xfrm>
            <a:off x="7013448" y="2796752"/>
            <a:ext cx="4690872" cy="1003723"/>
          </a:xfrm>
          <a:prstGeom prst="roundRect">
            <a:avLst/>
          </a:prstGeom>
          <a:solidFill>
            <a:srgbClr val="00FF9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729" y="539020"/>
            <a:ext cx="367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Shifted Step Function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724729" y="1248517"/>
            <a:ext cx="9562024" cy="131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, time-delayed unit step signal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Often represent voltages that turn on after a prescribed time period </a:t>
            </a:r>
            <a:r>
              <a:rPr lang="en-US" sz="2400" i="1" dirty="0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7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8786D6B-C9C3-6EB9-C505-AE0A80EEC985}"/>
              </a:ext>
            </a:extLst>
          </p:cNvPr>
          <p:cNvGrpSpPr/>
          <p:nvPr/>
        </p:nvGrpSpPr>
        <p:grpSpPr>
          <a:xfrm>
            <a:off x="955933" y="2968100"/>
            <a:ext cx="4928088" cy="3581296"/>
            <a:chOff x="955933" y="2968100"/>
            <a:chExt cx="4928088" cy="3581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933" y="2968100"/>
              <a:ext cx="4928088" cy="35812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90003" y="4610440"/>
              <a:ext cx="1167497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+T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725" y="3052363"/>
              <a:ext cx="2366449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Shift Right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xmlns="" id="{F00136D0-CE12-3376-4F1D-175D2D1D25E5}"/>
                </a:ext>
              </a:extLst>
            </p:cNvPr>
            <p:cNvSpPr/>
            <p:nvPr/>
          </p:nvSpPr>
          <p:spPr>
            <a:xfrm>
              <a:off x="1699291" y="5076825"/>
              <a:ext cx="1158209" cy="195700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03DE303-43D0-71AA-964B-FC34CCB917FA}"/>
              </a:ext>
            </a:extLst>
          </p:cNvPr>
          <p:cNvGrpSpPr/>
          <p:nvPr/>
        </p:nvGrpSpPr>
        <p:grpSpPr>
          <a:xfrm>
            <a:off x="6679305" y="2968100"/>
            <a:ext cx="5000774" cy="3620391"/>
            <a:chOff x="6707942" y="2686218"/>
            <a:chExt cx="5000774" cy="3620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0628" y="2686218"/>
              <a:ext cx="4928088" cy="3620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86176" y="4602659"/>
              <a:ext cx="1167497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-T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7942" y="2968100"/>
              <a:ext cx="1750425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Shift Left 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xmlns="" id="{6CB3E815-D72D-EF4E-4A2F-CF6D194423E1}"/>
                </a:ext>
              </a:extLst>
            </p:cNvPr>
            <p:cNvSpPr/>
            <p:nvPr/>
          </p:nvSpPr>
          <p:spPr>
            <a:xfrm rot="10800000">
              <a:off x="7583156" y="5076825"/>
              <a:ext cx="746220" cy="154844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22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224" y="594089"/>
            <a:ext cx="2211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224" y="1589481"/>
            <a:ext cx="802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Obtain the suitable function for the following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469264"/>
            <a:ext cx="4743450" cy="3014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1434" y="3676266"/>
            <a:ext cx="282160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0000CC"/>
                </a:solidFill>
                <a:latin typeface="Cambria" panose="02040503050406030204" pitchFamily="18" charset="0"/>
              </a:rPr>
              <a:t>f </a:t>
            </a:r>
            <a:r>
              <a:rPr lang="en-US" sz="4000" dirty="0">
                <a:solidFill>
                  <a:srgbClr val="0000CC"/>
                </a:solidFill>
                <a:latin typeface="Cambria" panose="02040503050406030204" pitchFamily="18" charset="0"/>
              </a:rPr>
              <a:t>(t) = u(t-3)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55775" y="4027590"/>
            <a:ext cx="2965659" cy="713125"/>
          </a:xfrm>
          <a:prstGeom prst="straightConnector1">
            <a:avLst/>
          </a:prstGeom>
          <a:ln>
            <a:prstDash val="dashDot"/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59733" y="1872258"/>
            <a:ext cx="2902361" cy="129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Shifted step:</a:t>
            </a: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</a:p>
        </p:txBody>
      </p:sp>
      <p:cxnSp>
        <p:nvCxnSpPr>
          <p:cNvPr id="11" name="Curved Connector 10"/>
          <p:cNvCxnSpPr>
            <a:stCxn id="8" idx="2"/>
            <a:endCxn id="5" idx="3"/>
          </p:cNvCxnSpPr>
          <p:nvPr/>
        </p:nvCxnSpPr>
        <p:spPr>
          <a:xfrm rot="5400000">
            <a:off x="9787178" y="3206473"/>
            <a:ext cx="679598" cy="96787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92186" y="3741315"/>
            <a:ext cx="1167497" cy="5777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" pitchFamily="18" charset="0"/>
              </a:rPr>
              <a:t>T=3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A1E20A4-7CDD-8D91-583E-DEC0D7AD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73" y="4300881"/>
            <a:ext cx="2013764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8714" y="646061"/>
            <a:ext cx="530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Flipped Step Function</a:t>
            </a:r>
            <a:endParaRPr lang="ar-E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3" y="3238526"/>
            <a:ext cx="5248764" cy="325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960" y="1472421"/>
            <a:ext cx="9781099" cy="129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In flipped step function, the step takes on the value of unity for time </a:t>
            </a:r>
            <a:r>
              <a:rPr lang="en-US" sz="2400" i="1" dirty="0" err="1">
                <a:latin typeface="Cambria" panose="02040503050406030204" pitchFamily="18" charset="0"/>
              </a:rPr>
              <a:t>t≤T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  <a:endParaRPr lang="en-US" sz="2400" dirty="0">
              <a:solidFill>
                <a:srgbClr val="66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670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1071</Words>
  <Application>Microsoft Office PowerPoint</Application>
  <PresentationFormat>Custom</PresentationFormat>
  <Paragraphs>199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27</cp:revision>
  <dcterms:created xsi:type="dcterms:W3CDTF">2017-10-25T09:04:12Z</dcterms:created>
  <dcterms:modified xsi:type="dcterms:W3CDTF">2025-01-11T12:07:51Z</dcterms:modified>
</cp:coreProperties>
</file>