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89" r:id="rId9"/>
    <p:sldId id="268" r:id="rId10"/>
    <p:sldId id="269" r:id="rId11"/>
    <p:sldId id="290" r:id="rId12"/>
    <p:sldId id="271" r:id="rId13"/>
    <p:sldId id="272" r:id="rId14"/>
    <p:sldId id="273" r:id="rId15"/>
    <p:sldId id="274" r:id="rId16"/>
    <p:sldId id="275" r:id="rId17"/>
    <p:sldId id="28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2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0.png"/><Relationship Id="rId3" Type="http://schemas.openxmlformats.org/officeDocument/2006/relationships/image" Target="../media/image66.png"/><Relationship Id="rId7" Type="http://schemas.openxmlformats.org/officeDocument/2006/relationships/image" Target="../media/image3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:a16="http://schemas.microsoft.com/office/drawing/2014/main" xmlns="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5571" y="272389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085229"/>
                  </p:ext>
                </p:extLst>
              </p:nvPr>
            </p:nvGraphicFramePr>
            <p:xfrm>
              <a:off x="1215571" y="1244094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/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−</m:t>
                                    </m:r>
                                    <m:r>
                                      <a:rPr lang="en-US" smtClean="0"/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𝑢</m:t>
                                </m:r>
                                <m:r>
                                  <a:rPr lang="en-US" smtClean="0"/>
                                  <m:t>(</m:t>
                                </m:r>
                                <m:r>
                                  <a:rPr lang="en-US" smtClean="0"/>
                                  <m:t>𝑡</m:t>
                                </m:r>
                                <m:r>
                                  <a:rPr lang="en-US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/>
                                      <m:t>𝑠</m:t>
                                    </m:r>
                                    <m:r>
                                      <a:rPr lang="en-US" smtClean="0"/>
                                      <m:t>+</m:t>
                                    </m:r>
                                    <m:r>
                                      <a:rPr lang="en-US" smtClean="0"/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mtClean="0"/>
                                  </m:ctrlPr>
                                </m:sSupPr>
                                <m:e>
                                  <m:r>
                                    <a:rPr lang="en-US" smtClean="0"/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/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a:rPr lang="en-US" smtClean="0"/>
                                      <m:t>𝑛</m:t>
                                    </m:r>
                                    <m:r>
                                      <a:rPr lang="en-US" smtClean="0"/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𝑛</m:t>
                                        </m:r>
                                        <m:r>
                                          <a:rPr lang="en-US" smtClean="0"/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ɯ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mtClean="0"/>
                                      <m:t>s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a:rPr lang="en-US" smtClean="0"/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mtClean="0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/>
                            <a:t>s</a:t>
                          </a:r>
                          <a:r>
                            <a:rPr lang="en-US" dirty="0" smtClean="0"/>
                            <a:t>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</a:t>
                          </a:r>
                          <a:r>
                            <a:rPr lang="en-US" dirty="0" smtClean="0"/>
                            <a:t>s)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085229"/>
                  </p:ext>
                </p:extLst>
              </p:nvPr>
            </p:nvGraphicFramePr>
            <p:xfrm>
              <a:off x="1215571" y="1244094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25000" b="-559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25000" r="-99677" b="-45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225000" b="-459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325000" b="-359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29293" r="-99677" b="-2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429293" b="-262626"/>
                          </a:stretch>
                        </a:blipFill>
                      </a:tcPr>
                    </a:tc>
                  </a:tr>
                  <a:tr h="559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569565" b="-182609"/>
                          </a:stretch>
                        </a:blipFill>
                      </a:tcPr>
                    </a:tc>
                  </a:tr>
                  <a:tr h="56140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669565" b="-8260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80000" r="-9967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18000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41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770" y="5402618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770" y="5402618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5487"/>
              </p:ext>
            </p:extLst>
          </p:nvPr>
        </p:nvGraphicFramePr>
        <p:xfrm>
          <a:off x="1139333" y="5402618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3" y="5402618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21128" y="692128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65629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71" y="2184247"/>
            <a:ext cx="4920343" cy="147440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0429" y="2184247"/>
            <a:ext cx="569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 function u(t) =</a:t>
            </a:r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7" y="2515734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 smtClean="0"/>
              <a:t>t≥0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237" y="284662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t&lt;0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3" y="304800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3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5807</TotalTime>
  <Words>2023</Words>
  <Application>Microsoft Office PowerPoint</Application>
  <PresentationFormat>Custom</PresentationFormat>
  <Paragraphs>267</Paragraphs>
  <Slides>26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54</cp:revision>
  <dcterms:created xsi:type="dcterms:W3CDTF">2017-10-25T09:04:12Z</dcterms:created>
  <dcterms:modified xsi:type="dcterms:W3CDTF">2025-01-10T14:16:07Z</dcterms:modified>
</cp:coreProperties>
</file>