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92" r:id="rId17"/>
    <p:sldId id="274" r:id="rId18"/>
    <p:sldId id="275" r:id="rId19"/>
    <p:sldId id="285" r:id="rId20"/>
    <p:sldId id="293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=""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1151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40363" y="2335137"/>
            <a:ext cx="61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3u(t) – 5u(t-1) + 2u(t-2)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800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 b="0" i="0" baseline="18000" smtClean="0"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6000" smtClean="0">
                            <a:latin typeface="Cambria Math"/>
                          </a:rPr>
                          <m:t>−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blipFill rotWithShape="1">
                <a:blip r:embed="rId3"/>
                <a:stretch>
                  <a:fillRect l="-3380" b="-1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0743" y="174171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4442" y="583270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=""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2461</Words>
  <Application>Microsoft Office PowerPoint</Application>
  <PresentationFormat>Custom</PresentationFormat>
  <Paragraphs>318</Paragraphs>
  <Slides>29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81</cp:revision>
  <dcterms:created xsi:type="dcterms:W3CDTF">2017-10-25T09:04:12Z</dcterms:created>
  <dcterms:modified xsi:type="dcterms:W3CDTF">2025-01-11T08:53:19Z</dcterms:modified>
</cp:coreProperties>
</file>