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93" r:id="rId21"/>
    <p:sldId id="276" r:id="rId22"/>
    <p:sldId id="294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5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800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 b="0" i="0" baseline="18000" smtClean="0">
                            <a:latin typeface="Cambria Math"/>
                          </a:rPr>
                          <m:t>s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/>
                          </a:rPr>
                          <m:t>e</m:t>
                        </m:r>
                        <m:r>
                          <a:rPr lang="en-US" sz="4000" b="0" i="0" baseline="16000" smtClean="0">
                            <a:latin typeface="Cambria Math"/>
                          </a:rPr>
                          <m:t>−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baseline="16000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400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6" y="4305484"/>
                <a:ext cx="6493746" cy="974947"/>
              </a:xfrm>
              <a:prstGeom prst="rect">
                <a:avLst/>
              </a:prstGeom>
              <a:blipFill rotWithShape="1">
                <a:blip r:embed="rId3"/>
                <a:stretch>
                  <a:fillRect l="-3380" b="-1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743" y="17417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4442" y="583270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CC"/>
                    </a:solidFill>
                  </a:rPr>
                  <a:t>R(s) </a:t>
                </a:r>
                <a:r>
                  <a:rPr lang="en-US" sz="2800" dirty="0" smtClean="0"/>
                  <a:t>= L[r(t)]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tu</a:t>
                </a:r>
                <a:r>
                  <a:rPr lang="en-US" sz="2800" dirty="0" smtClean="0"/>
                  <a:t>(t)e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err="1" smtClean="0"/>
                  <a:t>dt</a:t>
                </a:r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2464953"/>
                <a:ext cx="6653722" cy="641009"/>
              </a:xfrm>
              <a:prstGeom prst="rect">
                <a:avLst/>
              </a:prstGeom>
              <a:blipFill rotWithShape="1">
                <a:blip r:embed="rId4"/>
                <a:stretch>
                  <a:fillRect l="-1832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20357"/>
                <a:ext cx="6281057" cy="724365"/>
              </a:xfrm>
              <a:prstGeom prst="rect">
                <a:avLst/>
              </a:prstGeom>
              <a:blipFill rotWithShape="1">
                <a:blip r:embed="rId5"/>
                <a:stretch>
                  <a:fillRect l="-2039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0−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 smtClean="0"/>
                  <a:t>e</a:t>
                </a:r>
                <a:r>
                  <a:rPr lang="en-US" sz="2800" baseline="30000" dirty="0" smtClean="0"/>
                  <a:t>-</a:t>
                </a:r>
                <a:r>
                  <a:rPr lang="en-US" sz="2800" baseline="30000" dirty="0" err="1" smtClean="0"/>
                  <a:t>st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dt</a:t>
                </a:r>
                <a:r>
                  <a:rPr lang="en-US" sz="2800" dirty="0" smtClean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e</m:t>
                            </m:r>
                            <m:r>
                              <a:rPr lang="en-US" sz="2800" baseline="300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aseline="30000">
                                <a:latin typeface="Cambria Math"/>
                              </a:rPr>
                              <m:t>st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en-US" sz="2800" i="1" baseline="7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i="1" baseline="-48000">
                        <a:latin typeface="Cambria Math"/>
                        <a:ea typeface="Cambria Math" panose="02040503050406030204" pitchFamily="18" charset="0"/>
                      </a:rPr>
                      <m:t>0−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2800" baseline="-48000" dirty="0" smtClean="0">
                  <a:ea typeface="Cambria Math" panose="02040503050406030204" pitchFamily="18" charset="0"/>
                </a:endParaRPr>
              </a:p>
              <a:p>
                <a:endParaRPr lang="en-US" baseline="30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69229"/>
                <a:ext cx="5671457" cy="918713"/>
              </a:xfrm>
              <a:prstGeom prst="rect">
                <a:avLst/>
              </a:prstGeom>
              <a:blipFill rotWithShape="1">
                <a:blip r:embed="rId6"/>
                <a:stretch>
                  <a:fillRect l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</m:t>
                        </m:r>
                        <m:r>
                          <a:rPr lang="en-US" sz="280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solidFill>
                              <a:srgbClr val="0000CC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0" baseline="3000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80" y="5312504"/>
                <a:ext cx="3549277" cy="737189"/>
              </a:xfrm>
              <a:prstGeom prst="rect">
                <a:avLst/>
              </a:prstGeom>
              <a:blipFill rotWithShape="1">
                <a:blip r:embed="rId7"/>
                <a:stretch>
                  <a:fillRect l="-34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0371" y="2721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f(t) = </a:t>
                </a:r>
                <a:r>
                  <a:rPr lang="en-US" sz="2800" dirty="0" err="1" smtClean="0"/>
                  <a:t>ku</a:t>
                </a:r>
                <a:r>
                  <a:rPr lang="en-US" sz="2800" dirty="0" smtClean="0"/>
                  <a:t>(t)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 smtClean="0"/>
                  <a:t>r(t – T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k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r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baseline="-25000" smtClean="0">
                        <a:latin typeface="Cambria Math"/>
                      </a:rPr>
                      <m:t>2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85" y="3568779"/>
                <a:ext cx="7200315" cy="722185"/>
              </a:xfrm>
              <a:prstGeom prst="rect">
                <a:avLst/>
              </a:prstGeom>
              <a:blipFill rotWithShape="1">
                <a:blip r:embed="rId7"/>
                <a:stretch>
                  <a:fillRect l="-169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8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2687</Words>
  <Application>Microsoft Office PowerPoint</Application>
  <PresentationFormat>Custom</PresentationFormat>
  <Paragraphs>332</Paragraphs>
  <Slides>30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87</cp:revision>
  <dcterms:created xsi:type="dcterms:W3CDTF">2017-10-25T09:04:12Z</dcterms:created>
  <dcterms:modified xsi:type="dcterms:W3CDTF">2025-01-11T09:57:59Z</dcterms:modified>
</cp:coreProperties>
</file>