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1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5" r:id="rId2"/>
    <p:sldId id="259" r:id="rId3"/>
    <p:sldId id="374" r:id="rId4"/>
    <p:sldId id="377" r:id="rId5"/>
    <p:sldId id="378" r:id="rId6"/>
    <p:sldId id="379" r:id="rId7"/>
    <p:sldId id="380" r:id="rId8"/>
    <p:sldId id="381" r:id="rId9"/>
    <p:sldId id="382" r:id="rId10"/>
    <p:sldId id="389" r:id="rId11"/>
    <p:sldId id="384" r:id="rId12"/>
    <p:sldId id="385" r:id="rId13"/>
    <p:sldId id="386" r:id="rId14"/>
    <p:sldId id="387" r:id="rId15"/>
    <p:sldId id="3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4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631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509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92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43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660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4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D294A2-B090-43AF-AA10-0540AE1EA4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3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355C0-BF01-6144-A099-893FC80747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760023-A3E3-834F-9010-CB5F5E11C04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905256" y="2917470"/>
            <a:ext cx="1007668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Two Port 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20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1248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767751" y="639624"/>
            <a:ext cx="10972800" cy="1143000"/>
          </a:xfrm>
        </p:spPr>
        <p:txBody>
          <a:bodyPr wrap="square" lIns="0" tIns="0" rIns="0" bIns="0">
            <a:normAutofit/>
          </a:bodyPr>
          <a:lstStyle/>
          <a:p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Two port networks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1614" y="2239191"/>
            <a:ext cx="2700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Z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341614" y="3740645"/>
                <a:ext cx="4790670" cy="1018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6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6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6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6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614" y="3740645"/>
                <a:ext cx="4790670" cy="1018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2820473" y="3316045"/>
            <a:ext cx="2421228" cy="1942752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" idx="7"/>
          </p:cNvCxnSpPr>
          <p:nvPr/>
        </p:nvCxnSpPr>
        <p:spPr>
          <a:xfrm flipV="1">
            <a:off x="4887120" y="3155335"/>
            <a:ext cx="2245200" cy="44521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08017" y="2367934"/>
            <a:ext cx="47985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Z parameters of the two</a:t>
            </a:r>
          </a:p>
          <a:p>
            <a:pPr algn="ctr"/>
            <a:r>
              <a:rPr lang="en-US" sz="3600" dirty="0"/>
              <a:t>Port network.</a:t>
            </a:r>
          </a:p>
        </p:txBody>
      </p:sp>
    </p:spTree>
    <p:extLst>
      <p:ext uri="{BB962C8B-B14F-4D97-AF65-F5344CB8AC3E}">
        <p14:creationId xmlns:p14="http://schemas.microsoft.com/office/powerpoint/2010/main" val="177491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749126" y="447446"/>
            <a:ext cx="10972800" cy="1143000"/>
          </a:xfrm>
        </p:spPr>
        <p:txBody>
          <a:bodyPr wrap="square" lIns="0" tIns="0" rIns="0" bIns="0">
            <a:normAutofit/>
          </a:bodyPr>
          <a:lstStyle/>
          <a:p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Two port network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8615" y="1338700"/>
            <a:ext cx="9167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Compute the impedance (Z) parameters of the circuit shown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28477" y="3529306"/>
                <a:ext cx="5801652" cy="10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sz="3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sz="3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sz="3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3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sz="3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3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sz="3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sz="3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sz="3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77" y="3529306"/>
                <a:ext cx="5801652" cy="10701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6658378" y="2129200"/>
            <a:ext cx="5194807" cy="3800113"/>
            <a:chOff x="6658378" y="2129200"/>
            <a:chExt cx="5194807" cy="3800113"/>
          </a:xfrm>
        </p:grpSpPr>
        <p:grpSp>
          <p:nvGrpSpPr>
            <p:cNvPr id="9" name="Group 8"/>
            <p:cNvGrpSpPr/>
            <p:nvPr/>
          </p:nvGrpSpPr>
          <p:grpSpPr>
            <a:xfrm>
              <a:off x="6658378" y="2457987"/>
              <a:ext cx="5194807" cy="3471326"/>
              <a:chOff x="6658378" y="2457987"/>
              <a:chExt cx="5194807" cy="3471326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7520119" y="1596247"/>
                <a:ext cx="3471325" cy="5194807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705" t="11156" b="59838"/>
              <a:stretch/>
            </p:blipFill>
            <p:spPr>
              <a:xfrm rot="16200000">
                <a:off x="9901843" y="2022119"/>
                <a:ext cx="635089" cy="1506825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342" t="10753" b="49580"/>
              <a:stretch/>
            </p:blipFill>
            <p:spPr>
              <a:xfrm rot="10800000">
                <a:off x="8901709" y="3309627"/>
                <a:ext cx="682385" cy="2060623"/>
              </a:xfrm>
              <a:prstGeom prst="rect">
                <a:avLst/>
              </a:prstGeom>
            </p:spPr>
          </p:pic>
          <p:sp>
            <p:nvSpPr>
              <p:cNvPr id="2" name="Rectangle 1"/>
              <p:cNvSpPr/>
              <p:nvPr/>
            </p:nvSpPr>
            <p:spPr>
              <a:xfrm>
                <a:off x="9584094" y="3093076"/>
                <a:ext cx="1388706" cy="19425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547020" y="3093076"/>
                <a:ext cx="631065" cy="3713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8513924" y="4333633"/>
              <a:ext cx="6783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R3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99694" y="2129200"/>
              <a:ext cx="6783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R1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880191" y="2186922"/>
              <a:ext cx="6783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R2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161970" y="387048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V2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94936" y="3870483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V1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823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889165" y="426003"/>
            <a:ext cx="10972800" cy="1143000"/>
          </a:xfrm>
        </p:spPr>
        <p:txBody>
          <a:bodyPr wrap="square" lIns="0" tIns="0" rIns="0" bIns="0">
            <a:normAutofit/>
          </a:bodyPr>
          <a:lstStyle/>
          <a:p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Two port network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9165" y="1168200"/>
            <a:ext cx="8392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Compute the impedance (Z) parameters of the circuit shown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38275" y="1527615"/>
            <a:ext cx="2507588" cy="50151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24926" y="2781408"/>
                <a:ext cx="5523627" cy="2161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+10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36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36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+10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3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en-US" sz="36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en-US" sz="36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26" y="2781408"/>
                <a:ext cx="5523627" cy="2161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75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1086928" y="420970"/>
            <a:ext cx="10972800" cy="1143000"/>
          </a:xfrm>
        </p:spPr>
        <p:txBody>
          <a:bodyPr wrap="square" lIns="0" tIns="0" rIns="0" bIns="0">
            <a:normAutofit/>
          </a:bodyPr>
          <a:lstStyle/>
          <a:p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Two port network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1780" y="1240804"/>
            <a:ext cx="8104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Compute the impedance (Z) parameters of the circuit shown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87235" y="3113129"/>
                <a:ext cx="5218928" cy="2161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sz="3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0+</m:t>
                                </m:r>
                                <m:f>
                                  <m:fPr>
                                    <m:ctrlP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3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4+</m:t>
                                </m:r>
                                <m:f>
                                  <m:fPr>
                                    <m:ctrlPr>
                                      <a:rPr lang="en-US" sz="36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6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den>
                                </m:f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3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3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35" y="3113129"/>
                <a:ext cx="5218928" cy="2161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82851" y="1842705"/>
            <a:ext cx="3141941" cy="470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1147313" y="322918"/>
            <a:ext cx="10972800" cy="1143000"/>
          </a:xfrm>
        </p:spPr>
        <p:txBody>
          <a:bodyPr wrap="square" lIns="0" tIns="0" rIns="0" bIns="0">
            <a:normAutofit/>
          </a:bodyPr>
          <a:lstStyle/>
          <a:p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Hybrid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860019" y="1465918"/>
                <a:ext cx="4140301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019" y="1465918"/>
                <a:ext cx="4140301" cy="1661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/>
        </p:nvSpPr>
        <p:spPr>
          <a:xfrm>
            <a:off x="1147313" y="3239219"/>
            <a:ext cx="91612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Transmission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860019" y="4826594"/>
                <a:ext cx="4065215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019" y="4826594"/>
                <a:ext cx="4065215" cy="1661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76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85" y="0"/>
            <a:ext cx="8268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9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12807" y="310282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Lecture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19200" y="1600200"/>
            <a:ext cx="10972800" cy="267493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j-lt"/>
                <a:ea typeface="ＭＳ Ｐゴシック" pitchFamily="34" charset="-128"/>
                <a:cs typeface="ＭＳ Ｐゴシック" pitchFamily="34" charset="-128"/>
              </a:rPr>
              <a:t>Two port networks.</a:t>
            </a:r>
          </a:p>
          <a:p>
            <a:pPr lvl="1"/>
            <a:r>
              <a:rPr lang="en-US" sz="3600" dirty="0">
                <a:latin typeface="+mj-lt"/>
                <a:ea typeface="ＭＳ Ｐゴシック" pitchFamily="34" charset="-128"/>
                <a:cs typeface="ＭＳ Ｐゴシック" pitchFamily="34" charset="-128"/>
              </a:rPr>
              <a:t>(Y) and (Z) parameters.</a:t>
            </a:r>
          </a:p>
        </p:txBody>
      </p:sp>
    </p:spTree>
    <p:extLst>
      <p:ext uri="{BB962C8B-B14F-4D97-AF65-F5344CB8AC3E}">
        <p14:creationId xmlns:p14="http://schemas.microsoft.com/office/powerpoint/2010/main" val="246594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992038" y="186052"/>
            <a:ext cx="10972800" cy="1143000"/>
          </a:xfrm>
        </p:spPr>
        <p:txBody>
          <a:bodyPr wrap="square" lIns="0" tIns="0" rIns="0" bIns="0">
            <a:normAutofit/>
          </a:bodyPr>
          <a:lstStyle/>
          <a:p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One port and two port networks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54298" y="1201224"/>
            <a:ext cx="4081048" cy="3308042"/>
            <a:chOff x="1740202" y="2049569"/>
            <a:chExt cx="3321196" cy="294743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887"/>
            <a:stretch/>
          </p:blipFill>
          <p:spPr>
            <a:xfrm rot="16200000">
              <a:off x="1927083" y="1862688"/>
              <a:ext cx="2947434" cy="332119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3631843" y="4365939"/>
              <a:ext cx="901521" cy="566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991876" y="4591125"/>
                <a:ext cx="1954188" cy="1253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876" y="4591125"/>
                <a:ext cx="1954188" cy="1253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719799" y="1425356"/>
            <a:ext cx="4473645" cy="2953414"/>
            <a:chOff x="6745557" y="1309446"/>
            <a:chExt cx="4473645" cy="295341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732"/>
            <a:stretch/>
          </p:blipFill>
          <p:spPr>
            <a:xfrm rot="16200000">
              <a:off x="7505673" y="549330"/>
              <a:ext cx="2953414" cy="447364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8628845" y="3644721"/>
              <a:ext cx="656823" cy="4160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606188" y="4571376"/>
            <a:ext cx="2700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Z parameters</a:t>
            </a:r>
          </a:p>
        </p:txBody>
      </p:sp>
    </p:spTree>
    <p:extLst>
      <p:ext uri="{BB962C8B-B14F-4D97-AF65-F5344CB8AC3E}">
        <p14:creationId xmlns:p14="http://schemas.microsoft.com/office/powerpoint/2010/main" val="233033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1219200" y="508859"/>
            <a:ext cx="10972800" cy="1143000"/>
          </a:xfrm>
        </p:spPr>
        <p:txBody>
          <a:bodyPr wrap="square" lIns="0" tIns="0" rIns="0" bIns="0">
            <a:normAutofit/>
          </a:bodyPr>
          <a:lstStyle/>
          <a:p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Two port networks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634890" y="1583148"/>
            <a:ext cx="4473645" cy="2953414"/>
            <a:chOff x="6745557" y="1309446"/>
            <a:chExt cx="4473645" cy="295341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732"/>
            <a:stretch/>
          </p:blipFill>
          <p:spPr>
            <a:xfrm rot="16200000">
              <a:off x="7505673" y="549330"/>
              <a:ext cx="2953414" cy="447364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8628845" y="3644721"/>
              <a:ext cx="656823" cy="4160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85477" y="4611568"/>
            <a:ext cx="2700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Z parameters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85477" y="5407911"/>
            <a:ext cx="2720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Y parameters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05540" y="4611568"/>
            <a:ext cx="2771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H parameters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05540" y="5407911"/>
            <a:ext cx="2708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 parameters</a:t>
            </a:r>
          </a:p>
        </p:txBody>
      </p:sp>
    </p:spTree>
    <p:extLst>
      <p:ext uri="{BB962C8B-B14F-4D97-AF65-F5344CB8AC3E}">
        <p14:creationId xmlns:p14="http://schemas.microsoft.com/office/powerpoint/2010/main" val="291783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1295504" y="275039"/>
            <a:ext cx="10972800" cy="1143000"/>
          </a:xfrm>
        </p:spPr>
        <p:txBody>
          <a:bodyPr wrap="square" lIns="0" tIns="0" rIns="0" bIns="0">
            <a:normAutofit/>
          </a:bodyPr>
          <a:lstStyle/>
          <a:p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Two Port Networks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593984" y="2490731"/>
            <a:ext cx="4730839" cy="2922738"/>
            <a:chOff x="6745557" y="1309446"/>
            <a:chExt cx="4473645" cy="295341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732"/>
            <a:stretch/>
          </p:blipFill>
          <p:spPr>
            <a:xfrm rot="16200000">
              <a:off x="7505673" y="549330"/>
              <a:ext cx="2953414" cy="447364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8628845" y="3644721"/>
              <a:ext cx="656823" cy="4160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95504" y="3952099"/>
            <a:ext cx="2700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</a:rPr>
              <a:t>Z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252372" y="2048506"/>
                <a:ext cx="4116191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372" y="2048506"/>
                <a:ext cx="4116191" cy="1661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252372" y="1319088"/>
            <a:ext cx="2700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</a:rPr>
              <a:t>Y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252372" y="4805260"/>
                <a:ext cx="4120680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372" y="4805260"/>
                <a:ext cx="4120680" cy="166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50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707366" y="312068"/>
            <a:ext cx="10972800" cy="1143000"/>
          </a:xfrm>
        </p:spPr>
        <p:txBody>
          <a:bodyPr wrap="square" lIns="0" tIns="0" rIns="0" bIns="0">
            <a:normAutofit/>
          </a:bodyPr>
          <a:lstStyle/>
          <a:p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Two port networks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1195346"/>
            <a:ext cx="2647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solidFill>
                  <a:srgbClr val="0033CC"/>
                </a:solidFill>
                <a:latin typeface="36"/>
                <a:ea typeface="Cambria" panose="02040503050406030204" pitchFamily="18" charset="0"/>
              </a:rPr>
              <a:t>Z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076101" y="5413469"/>
                <a:ext cx="4675895" cy="1018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36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36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36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36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36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36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>
                                        <a:latin typeface="36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36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36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36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36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36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36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36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36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36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3600" b="0" i="1">
                                        <a:latin typeface="36"/>
                                      </a:rPr>
                                      <m:t>1</m:t>
                                    </m:r>
                                    <m:r>
                                      <a:rPr lang="en-US" sz="3600" b="0" i="1" smtClean="0">
                                        <a:latin typeface="36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36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36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36"/>
                                      </a:rPr>
                                      <m:t>2</m:t>
                                    </m:r>
                                    <m:r>
                                      <a:rPr lang="en-US" sz="3600" b="0" i="1">
                                        <a:latin typeface="36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36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36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36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36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36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36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36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36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600" b="0" i="1">
                                        <a:latin typeface="36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36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36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600" b="0" i="1">
                                        <a:latin typeface="36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>
                  <a:latin typeface="36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01" y="5413469"/>
                <a:ext cx="4675895" cy="1018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09600" y="4001411"/>
            <a:ext cx="2655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solidFill>
                  <a:srgbClr val="0033CC"/>
                </a:solidFill>
                <a:latin typeface="36"/>
                <a:ea typeface="Cambria" panose="02040503050406030204" pitchFamily="18" charset="0"/>
              </a:rPr>
              <a:t>Y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341614" y="2426987"/>
                <a:ext cx="4790670" cy="1018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36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36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36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36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36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36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36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36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36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36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36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36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36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36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36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36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600" b="0" i="1">
                                        <a:latin typeface="36"/>
                                      </a:rPr>
                                      <m:t>1</m:t>
                                    </m:r>
                                    <m:r>
                                      <a:rPr lang="en-US" sz="3600" b="0" i="1" smtClean="0">
                                        <a:latin typeface="36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36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36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36"/>
                                      </a:rPr>
                                      <m:t>2</m:t>
                                    </m:r>
                                    <m:r>
                                      <a:rPr lang="en-US" sz="3600" b="0" i="1">
                                        <a:latin typeface="36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36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36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36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36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36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36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36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36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600" b="0" i="1">
                                        <a:latin typeface="36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36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36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600" b="0" i="1">
                                        <a:latin typeface="36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>
                  <a:latin typeface="36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614" y="2426987"/>
                <a:ext cx="4790670" cy="1018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2820473" y="2002387"/>
            <a:ext cx="2421228" cy="1942752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36"/>
              <a:ea typeface="Cambria" panose="020405030504060302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389504" y="4983670"/>
            <a:ext cx="2421228" cy="1942752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36"/>
              <a:ea typeface="Cambria" panose="02040503050406030204" pitchFamily="18" charset="0"/>
            </a:endParaRPr>
          </a:p>
        </p:txBody>
      </p:sp>
      <p:cxnSp>
        <p:nvCxnSpPr>
          <p:cNvPr id="6" name="Straight Arrow Connector 5"/>
          <p:cNvCxnSpPr>
            <a:stCxn id="3" idx="7"/>
          </p:cNvCxnSpPr>
          <p:nvPr/>
        </p:nvCxnSpPr>
        <p:spPr>
          <a:xfrm flipV="1">
            <a:off x="4887120" y="1841677"/>
            <a:ext cx="2245200" cy="44521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038134" y="4577677"/>
            <a:ext cx="2245200" cy="44521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69834" y="1054276"/>
            <a:ext cx="4874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36"/>
                <a:ea typeface="Cambria" panose="02040503050406030204" pitchFamily="18" charset="0"/>
              </a:rPr>
              <a:t>Z parameters of the two</a:t>
            </a:r>
          </a:p>
          <a:p>
            <a:pPr algn="ctr"/>
            <a:r>
              <a:rPr lang="en-US" sz="3600" dirty="0">
                <a:latin typeface="36"/>
                <a:ea typeface="Cambria" panose="02040503050406030204" pitchFamily="18" charset="0"/>
              </a:rPr>
              <a:t>Port network.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94280" y="3804459"/>
            <a:ext cx="4701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36"/>
                <a:ea typeface="Cambria" panose="02040503050406030204" pitchFamily="18" charset="0"/>
              </a:rPr>
              <a:t>Y parameters of the two</a:t>
            </a:r>
          </a:p>
          <a:p>
            <a:pPr algn="ctr"/>
            <a:r>
              <a:rPr lang="en-US" sz="3600" dirty="0">
                <a:latin typeface="36"/>
                <a:ea typeface="Cambria" panose="02040503050406030204" pitchFamily="18" charset="0"/>
              </a:rPr>
              <a:t>Port network.</a:t>
            </a:r>
          </a:p>
        </p:txBody>
      </p:sp>
    </p:spTree>
    <p:extLst>
      <p:ext uri="{BB962C8B-B14F-4D97-AF65-F5344CB8AC3E}">
        <p14:creationId xmlns:p14="http://schemas.microsoft.com/office/powerpoint/2010/main" val="212403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3" grpId="0" animBg="1"/>
      <p:bldP spid="14" grpId="0" animBg="1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1078302" y="544718"/>
            <a:ext cx="10972800" cy="1143000"/>
          </a:xfrm>
        </p:spPr>
        <p:txBody>
          <a:bodyPr wrap="square" lIns="0" tIns="0" rIns="0" bIns="0">
            <a:normAutofit/>
          </a:bodyPr>
          <a:lstStyle/>
          <a:p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Two Port Networks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3065" y="1727791"/>
            <a:ext cx="2700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Z parameters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53065" y="4013738"/>
            <a:ext cx="2700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 parameters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00182" y="2933872"/>
            <a:ext cx="3666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Use mesh analysis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00182" y="5219819"/>
            <a:ext cx="3769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Use Nodal analysis</a:t>
            </a:r>
          </a:p>
        </p:txBody>
      </p:sp>
    </p:spTree>
    <p:extLst>
      <p:ext uri="{BB962C8B-B14F-4D97-AF65-F5344CB8AC3E}">
        <p14:creationId xmlns:p14="http://schemas.microsoft.com/office/powerpoint/2010/main" val="301740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1302618" y="431609"/>
            <a:ext cx="10972800" cy="11430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Two port network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3882" y="1165187"/>
            <a:ext cx="8323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Compute the admittance (Y) parameters of the circuit shown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6769" y="4327674"/>
                <a:ext cx="5908861" cy="1825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8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8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28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8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28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8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8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28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69" y="4327674"/>
                <a:ext cx="5908861" cy="18258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6499516" y="2049207"/>
            <a:ext cx="5509406" cy="2593132"/>
            <a:chOff x="6499516" y="2049207"/>
            <a:chExt cx="5509406" cy="2593132"/>
          </a:xfrm>
        </p:grpSpPr>
        <p:grpSp>
          <p:nvGrpSpPr>
            <p:cNvPr id="28" name="Group 27"/>
            <p:cNvGrpSpPr/>
            <p:nvPr/>
          </p:nvGrpSpPr>
          <p:grpSpPr>
            <a:xfrm>
              <a:off x="6936672" y="2574388"/>
              <a:ext cx="4645728" cy="2067951"/>
              <a:chOff x="4920303" y="2546252"/>
              <a:chExt cx="5587740" cy="2359127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7204481" y="2546252"/>
                <a:ext cx="1025119" cy="4360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651108" y="3556780"/>
                <a:ext cx="1025119" cy="4360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16200000">
                <a:off x="5801490" y="3556780"/>
                <a:ext cx="1025119" cy="4360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>
                <a:stCxn id="2" idx="3"/>
              </p:cNvCxnSpPr>
              <p:nvPr/>
            </p:nvCxnSpPr>
            <p:spPr>
              <a:xfrm>
                <a:off x="8229600" y="2764302"/>
                <a:ext cx="2125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5079347" y="4785356"/>
                <a:ext cx="5275385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080782" y="2764301"/>
                <a:ext cx="2125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314049" y="2764301"/>
                <a:ext cx="1" cy="5099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9163667" y="2776296"/>
                <a:ext cx="1" cy="5099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9163667" y="4281398"/>
                <a:ext cx="1" cy="5099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314049" y="4307461"/>
                <a:ext cx="0" cy="477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/>
              <p:cNvSpPr/>
              <p:nvPr/>
            </p:nvSpPr>
            <p:spPr>
              <a:xfrm>
                <a:off x="10324641" y="2656272"/>
                <a:ext cx="183402" cy="240047"/>
              </a:xfrm>
              <a:prstGeom prst="ellipse">
                <a:avLst/>
              </a:prstGeom>
              <a:solidFill>
                <a:schemeClr val="tx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0280354" y="4665332"/>
                <a:ext cx="183402" cy="240047"/>
              </a:xfrm>
              <a:prstGeom prst="ellipse">
                <a:avLst/>
              </a:prstGeom>
              <a:solidFill>
                <a:schemeClr val="tx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977097" y="2612816"/>
                <a:ext cx="183402" cy="240047"/>
              </a:xfrm>
              <a:prstGeom prst="ellipse">
                <a:avLst/>
              </a:prstGeom>
              <a:solidFill>
                <a:schemeClr val="tx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920303" y="4665332"/>
                <a:ext cx="183402" cy="240047"/>
              </a:xfrm>
              <a:prstGeom prst="ellipse">
                <a:avLst/>
              </a:prstGeom>
              <a:solidFill>
                <a:schemeClr val="tx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007893" y="2491068"/>
              <a:ext cx="5693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R3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44776" y="3389717"/>
              <a:ext cx="5693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R1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24324" y="3389717"/>
              <a:ext cx="5693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R2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7260368" y="2574388"/>
              <a:ext cx="60875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10761785" y="2591619"/>
              <a:ext cx="556857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499516" y="3375135"/>
              <a:ext cx="579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V1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429917" y="3375135"/>
              <a:ext cx="579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V2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88808" y="275405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86802" y="3955339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-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02423" y="2695051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69337" y="3997592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-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65652" y="2050898"/>
              <a:ext cx="463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I1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920569" y="2049207"/>
              <a:ext cx="463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I2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591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609600" y="304675"/>
            <a:ext cx="10972800" cy="1143000"/>
          </a:xfrm>
        </p:spPr>
        <p:txBody>
          <a:bodyPr wrap="square" lIns="0" tIns="0" rIns="0" bIns="0">
            <a:normAutofit/>
          </a:bodyPr>
          <a:lstStyle/>
          <a:p>
            <a:r>
              <a:rPr lang="en-US" sz="4000" b="1" dirty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Two port network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0035" y="1348309"/>
            <a:ext cx="1179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Compute the admittance (Y) parameters of the circuit shown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" t="3319" r="5216" b="2935"/>
          <a:stretch/>
        </p:blipFill>
        <p:spPr>
          <a:xfrm rot="16200000">
            <a:off x="7961108" y="305213"/>
            <a:ext cx="2377441" cy="5854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0035" y="5174319"/>
                <a:ext cx="6874446" cy="1027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sz="3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sz="3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3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3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6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3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3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sz="3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r>
                                  <a:rPr lang="en-US" sz="3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3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3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3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6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3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36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36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35" y="5174319"/>
                <a:ext cx="6874446" cy="10279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29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11559</TotalTime>
  <Words>287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36</vt:lpstr>
      <vt:lpstr>Arial</vt:lpstr>
      <vt:lpstr>Calibri</vt:lpstr>
      <vt:lpstr>Cambria</vt:lpstr>
      <vt:lpstr>Cambria Math</vt:lpstr>
      <vt:lpstr>1_Office Theme</vt:lpstr>
      <vt:lpstr>PowerPoint Presentation</vt:lpstr>
      <vt:lpstr>Lecture Objectives</vt:lpstr>
      <vt:lpstr>One port and two port networks</vt:lpstr>
      <vt:lpstr>Two port networks</vt:lpstr>
      <vt:lpstr>Two Port Networks</vt:lpstr>
      <vt:lpstr>Two port networks</vt:lpstr>
      <vt:lpstr>Two Port Networks</vt:lpstr>
      <vt:lpstr>Two port network</vt:lpstr>
      <vt:lpstr>Two port network</vt:lpstr>
      <vt:lpstr>Two port networks</vt:lpstr>
      <vt:lpstr>Two port network</vt:lpstr>
      <vt:lpstr>Two port network</vt:lpstr>
      <vt:lpstr>Two port network</vt:lpstr>
      <vt:lpstr>Hybrid parameters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Sulaiman El-Hajj</dc:creator>
  <cp:lastModifiedBy>Muhammad Nadeem</cp:lastModifiedBy>
  <cp:revision>716</cp:revision>
  <dcterms:created xsi:type="dcterms:W3CDTF">2016-05-04T13:19:06Z</dcterms:created>
  <dcterms:modified xsi:type="dcterms:W3CDTF">2024-04-27T08:41:26Z</dcterms:modified>
</cp:coreProperties>
</file>