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ed974e32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ed974e32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ed974e32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ed974e32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ed974e32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ed974e32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ed974e32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ed974e32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ed974e32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ed974e32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ed974e32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ed974e32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ed974e32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ed974e32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Racism Detection by Analyzing</a:t>
            </a:r>
            <a:r>
              <a:rPr lang="en"/>
              <a:t> </a:t>
            </a:r>
            <a:r>
              <a:rPr lang="en" sz="3200"/>
              <a:t>Differential Opinions Through Sentimental Analysis of Tweets Using Stacked Ensemble GCR-NN Model</a:t>
            </a:r>
            <a:endParaRPr sz="3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Salman Sadat Nur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22273011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Racism at Social Media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GCR-NN model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Multimodal Hate-Speech detection model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Machine Learning based system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Fake news and hate speech classifiers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Methodology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</a:t>
            </a:r>
            <a:r>
              <a:rPr lang="en"/>
              <a:t>machine</a:t>
            </a:r>
            <a:r>
              <a:rPr lang="en"/>
              <a:t> learning and deep learning techniques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7372"/>
            <a:ext cx="9144000" cy="2380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Gated Convolutional Recurrent Neural Network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Combination of GRU, CNN and RNN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 Results: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Accuracy of SVM, LR, RF and KNN.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using Deep learning models: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of GRU, LSTM, CNN, and RNN.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of GCR-NN.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Deep learning vs. Machine Learning models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