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62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1E4F3-E460-4E4C-90CF-8940958CD288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D21F7-8B9D-46A5-939A-1B71445390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C930-59A9-45A3-97DB-AD5B84A87CE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7856-FD0F-46E1-8E84-F9A04744D3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C930-59A9-45A3-97DB-AD5B84A87CE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7856-FD0F-46E1-8E84-F9A04744D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C930-59A9-45A3-97DB-AD5B84A87CE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7856-FD0F-46E1-8E84-F9A04744D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C930-59A9-45A3-97DB-AD5B84A87CE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7856-FD0F-46E1-8E84-F9A04744D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C930-59A9-45A3-97DB-AD5B84A87CE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5177856-FD0F-46E1-8E84-F9A04744D3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C930-59A9-45A3-97DB-AD5B84A87CE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7856-FD0F-46E1-8E84-F9A04744D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C930-59A9-45A3-97DB-AD5B84A87CE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7856-FD0F-46E1-8E84-F9A04744D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C930-59A9-45A3-97DB-AD5B84A87CE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7856-FD0F-46E1-8E84-F9A04744D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C930-59A9-45A3-97DB-AD5B84A87CE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7856-FD0F-46E1-8E84-F9A04744D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C930-59A9-45A3-97DB-AD5B84A87CE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7856-FD0F-46E1-8E84-F9A04744D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C930-59A9-45A3-97DB-AD5B84A87CE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7856-FD0F-46E1-8E84-F9A04744D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7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551C930-59A9-45A3-97DB-AD5B84A87CEB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177856-FD0F-46E1-8E84-F9A04744D39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7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428736"/>
            <a:ext cx="7463154" cy="4644803"/>
          </a:xfrm>
          <a:prstGeom prst="roundRect">
            <a:avLst>
              <a:gd name="adj" fmla="val 13193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14414" y="2928934"/>
            <a:ext cx="1785950" cy="5000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lgerian" pitchFamily="82" charset="0"/>
              </a:rPr>
              <a:t>For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lgerian" pitchFamily="82" charset="0"/>
              </a:rPr>
              <a:t>Of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  <a:latin typeface="Algerian" pitchFamily="82" charset="0"/>
              </a:rPr>
              <a:t>loop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Calisto MT" pitchFamily="18" charset="0"/>
              </a:rPr>
              <a:t>F</a:t>
            </a:r>
            <a:r>
              <a:rPr lang="en-US" b="1" u="sng" dirty="0" smtClean="0">
                <a:solidFill>
                  <a:srgbClr val="002060"/>
                </a:solidFill>
                <a:latin typeface="Calisto MT" pitchFamily="18" charset="0"/>
              </a:rPr>
              <a:t>or/of loop</a:t>
            </a:r>
            <a:endParaRPr lang="en-US" b="1" u="sng" dirty="0">
              <a:solidFill>
                <a:srgbClr val="002060"/>
              </a:solidFill>
              <a:latin typeface="Calisto MT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0" y="1643050"/>
            <a:ext cx="8043890" cy="42576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400" i="1" dirty="0" smtClean="0">
                <a:latin typeface="Rockwell" pitchFamily="18" charset="0"/>
              </a:rPr>
              <a:t> </a:t>
            </a:r>
            <a:r>
              <a:rPr lang="en-US" sz="3600" i="1" dirty="0" smtClean="0">
                <a:latin typeface="Rockwell" pitchFamily="18" charset="0"/>
              </a:rPr>
              <a:t>Introduction to for…of loop</a:t>
            </a:r>
          </a:p>
          <a:p>
            <a:pPr>
              <a:buFont typeface="Wingdings" pitchFamily="2" charset="2"/>
              <a:buChar char="Ø"/>
            </a:pPr>
            <a:r>
              <a:rPr lang="en-US" sz="4400" i="1" dirty="0" smtClean="0">
                <a:latin typeface="Rockwell" pitchFamily="18" charset="0"/>
              </a:rPr>
              <a:t> </a:t>
            </a:r>
            <a:r>
              <a:rPr lang="en-US" sz="3600" i="1" dirty="0" smtClean="0">
                <a:latin typeface="Rockwell" pitchFamily="18" charset="0"/>
              </a:rPr>
              <a:t>Simplified </a:t>
            </a:r>
            <a:r>
              <a:rPr lang="en-US" sz="3600" i="1" dirty="0">
                <a:latin typeface="Rockwell" pitchFamily="18" charset="0"/>
              </a:rPr>
              <a:t>Iteration over </a:t>
            </a:r>
            <a:r>
              <a:rPr lang="en-US" sz="3600" i="1" dirty="0" smtClean="0">
                <a:latin typeface="Rockwell" pitchFamily="18" charset="0"/>
              </a:rPr>
              <a:t>Iterable    Objects</a:t>
            </a:r>
            <a:endParaRPr lang="en-US" sz="3600" i="1" dirty="0">
              <a:latin typeface="Rockwell" pitchFamily="18" charset="0"/>
            </a:endParaRPr>
          </a:p>
        </p:txBody>
      </p:sp>
      <p:pic>
        <p:nvPicPr>
          <p:cNvPr id="1040" name="Picture 16" descr="C:\Users\HP\AppData\Local\Microsoft\Windows\INetCache\IE\JD2P9T64\MQ7-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4357694"/>
            <a:ext cx="4657344" cy="1277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285876"/>
          </a:xfrm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</a:rPr>
              <a:t>Define (for…of) </a:t>
            </a:r>
            <a:r>
              <a:rPr lang="en-US" b="1" u="sng" dirty="0" smtClean="0">
                <a:solidFill>
                  <a:srgbClr val="002060"/>
                </a:solidFill>
                <a:latin typeface="Calisto MT" pitchFamily="18" charset="0"/>
              </a:rPr>
              <a:t>loop</a:t>
            </a:r>
            <a:endParaRPr lang="en-US" b="1" u="sng" dirty="0">
              <a:solidFill>
                <a:srgbClr val="002060"/>
              </a:solidFill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2000240"/>
            <a:ext cx="6929486" cy="221457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4400" dirty="0">
                <a:latin typeface="Rockwell" pitchFamily="18" charset="0"/>
              </a:rPr>
              <a:t> </a:t>
            </a:r>
            <a:r>
              <a:rPr lang="en-US" sz="4400" dirty="0">
                <a:latin typeface="Agency FB" pitchFamily="34" charset="0"/>
              </a:rPr>
              <a:t>The </a:t>
            </a:r>
            <a:r>
              <a:rPr lang="en-US" sz="4400" dirty="0" smtClean="0">
                <a:latin typeface="Agency FB" pitchFamily="34" charset="0"/>
              </a:rPr>
              <a:t>for...of</a:t>
            </a:r>
            <a:r>
              <a:rPr lang="en-US" sz="4400" dirty="0">
                <a:latin typeface="Agency FB" pitchFamily="34" charset="0"/>
              </a:rPr>
              <a:t> loop is a modern iteration construct introduced in JavaScript, primarily used to loop over elements of an iterable object, such as arrays, strings, maps, </a:t>
            </a:r>
            <a:r>
              <a:rPr lang="en-US" sz="4400" dirty="0" smtClean="0">
                <a:latin typeface="Agency FB" pitchFamily="34" charset="0"/>
              </a:rPr>
              <a:t>sets,etc.</a:t>
            </a:r>
            <a:endParaRPr lang="en-US" sz="4400" dirty="0">
              <a:latin typeface="Agency FB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472" y="1928802"/>
            <a:ext cx="7858180" cy="2286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pic>
        <p:nvPicPr>
          <p:cNvPr id="6" name="Picture 5" descr="for of lo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5000636"/>
            <a:ext cx="3143240" cy="1571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Elbow Connector 7"/>
          <p:cNvCxnSpPr>
            <a:endCxn id="6" idx="3"/>
          </p:cNvCxnSpPr>
          <p:nvPr/>
        </p:nvCxnSpPr>
        <p:spPr>
          <a:xfrm rot="5400000">
            <a:off x="6036467" y="4536269"/>
            <a:ext cx="1571628" cy="9287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endCxn id="6" idx="1"/>
          </p:cNvCxnSpPr>
          <p:nvPr/>
        </p:nvCxnSpPr>
        <p:spPr>
          <a:xfrm rot="16200000" flipH="1">
            <a:off x="2000236" y="4572004"/>
            <a:ext cx="1571628" cy="8572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latin typeface="Calisto MT" pitchFamily="18" charset="0"/>
              </a:rPr>
              <a:t>Basic syntax of the for…of loop</a:t>
            </a:r>
            <a:endParaRPr lang="en-US" b="1" u="sng" dirty="0">
              <a:solidFill>
                <a:srgbClr val="002060"/>
              </a:solidFill>
              <a:latin typeface="Calisto MT" pitchFamily="18" charset="0"/>
            </a:endParaRPr>
          </a:p>
        </p:txBody>
      </p:sp>
      <p:pic>
        <p:nvPicPr>
          <p:cNvPr id="6" name="Content Placeholder 5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3286124"/>
            <a:ext cx="7929618" cy="2708321"/>
          </a:xfrm>
        </p:spPr>
      </p:pic>
      <p:sp>
        <p:nvSpPr>
          <p:cNvPr id="7" name="Down Arrow 6"/>
          <p:cNvSpPr/>
          <p:nvPr/>
        </p:nvSpPr>
        <p:spPr>
          <a:xfrm>
            <a:off x="2571736" y="1357298"/>
            <a:ext cx="1357322" cy="171451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63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Slide 1</vt:lpstr>
      <vt:lpstr>For/of loop</vt:lpstr>
      <vt:lpstr>Define (for…of) loop</vt:lpstr>
      <vt:lpstr>Basic syntax of the for…of loop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For/of loop</dc:title>
  <dc:creator>HP</dc:creator>
  <cp:lastModifiedBy>HP</cp:lastModifiedBy>
  <cp:revision>12</cp:revision>
  <dcterms:created xsi:type="dcterms:W3CDTF">2023-07-23T12:08:39Z</dcterms:created>
  <dcterms:modified xsi:type="dcterms:W3CDTF">2023-07-23T14:05:32Z</dcterms:modified>
</cp:coreProperties>
</file>