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-1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7EDB-C378-4551-82AD-7C96BEED81B2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F37C-57D7-4C53-BA8F-94A421258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494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7EDB-C378-4551-82AD-7C96BEED81B2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F37C-57D7-4C53-BA8F-94A421258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52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7EDB-C378-4551-82AD-7C96BEED81B2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F37C-57D7-4C53-BA8F-94A421258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83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7EDB-C378-4551-82AD-7C96BEED81B2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F37C-57D7-4C53-BA8F-94A421258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7EDB-C378-4551-82AD-7C96BEED81B2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F37C-57D7-4C53-BA8F-94A421258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141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7EDB-C378-4551-82AD-7C96BEED81B2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F37C-57D7-4C53-BA8F-94A421258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34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7EDB-C378-4551-82AD-7C96BEED81B2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F37C-57D7-4C53-BA8F-94A421258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09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7EDB-C378-4551-82AD-7C96BEED81B2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F37C-57D7-4C53-BA8F-94A421258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88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7EDB-C378-4551-82AD-7C96BEED81B2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F37C-57D7-4C53-BA8F-94A421258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43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7EDB-C378-4551-82AD-7C96BEED81B2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F37C-57D7-4C53-BA8F-94A421258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56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7EDB-C378-4551-82AD-7C96BEED81B2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F37C-57D7-4C53-BA8F-94A421258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40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87EDB-C378-4551-82AD-7C96BEED81B2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1F37C-57D7-4C53-BA8F-94A421258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67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MuJava</a:t>
            </a:r>
            <a:r>
              <a:rPr lang="en-US" dirty="0" smtClean="0"/>
              <a:t>-Mutation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Prepared by: Salman </a:t>
            </a:r>
            <a:r>
              <a:rPr lang="en-US" dirty="0" err="1" smtClean="0"/>
              <a:t>Sherin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180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 smtClean="0"/>
              <a:t>µJava (</a:t>
            </a:r>
            <a:r>
              <a:rPr lang="en-US" dirty="0" err="1" smtClean="0"/>
              <a:t>muJava</a:t>
            </a:r>
            <a:r>
              <a:rPr lang="en-US" dirty="0" smtClean="0"/>
              <a:t>) is a mutation system for Java programs.</a:t>
            </a:r>
          </a:p>
          <a:p>
            <a:r>
              <a:rPr lang="en-US" dirty="0"/>
              <a:t>It automatically generates mutants for both traditional mutation testing and class-level mutation </a:t>
            </a:r>
            <a:r>
              <a:rPr lang="en-US" dirty="0" smtClean="0"/>
              <a:t>testing.</a:t>
            </a:r>
          </a:p>
          <a:p>
            <a:r>
              <a:rPr lang="en-US" b="1" i="1" dirty="0"/>
              <a:t>µJava</a:t>
            </a:r>
            <a:r>
              <a:rPr lang="en-US" dirty="0"/>
              <a:t> can test individual classes and packages of multiple classes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Tests are supplied by the users as sequences of method calls to the classes under test encapsulated in methods in separate classes JUnit classes.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678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an empty ‘</a:t>
            </a:r>
            <a:r>
              <a:rPr lang="en-US" dirty="0" err="1" smtClean="0"/>
              <a:t>mujava</a:t>
            </a:r>
            <a:r>
              <a:rPr lang="en-US" dirty="0" smtClean="0"/>
              <a:t>’ folder in your C:\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Copy the following .jar files to the </a:t>
            </a:r>
            <a:r>
              <a:rPr lang="en-US" dirty="0" err="1" smtClean="0"/>
              <a:t>mujava</a:t>
            </a:r>
            <a:r>
              <a:rPr lang="en-US" dirty="0" smtClean="0"/>
              <a:t> folder.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directory structure in </a:t>
            </a:r>
            <a:r>
              <a:rPr lang="en-US" dirty="0" err="1" smtClean="0"/>
              <a:t>mujava</a:t>
            </a:r>
            <a:r>
              <a:rPr lang="en-US" dirty="0" smtClean="0"/>
              <a:t> folder</a:t>
            </a:r>
          </a:p>
          <a:p>
            <a:pPr lvl="1">
              <a:buFont typeface="Calibri" panose="020F0502020204030204" pitchFamily="34" charset="0"/>
              <a:buChar char="¬"/>
            </a:pPr>
            <a:r>
              <a:rPr lang="en-US" dirty="0" smtClean="0"/>
              <a:t>classes</a:t>
            </a:r>
          </a:p>
          <a:p>
            <a:pPr lvl="1">
              <a:buFont typeface="Calibri" panose="020F0502020204030204" pitchFamily="34" charset="0"/>
              <a:buChar char="¬"/>
            </a:pPr>
            <a:r>
              <a:rPr lang="en-US" dirty="0" err="1"/>
              <a:t>s</a:t>
            </a:r>
            <a:r>
              <a:rPr lang="en-US" dirty="0" err="1" smtClean="0"/>
              <a:t>rc</a:t>
            </a:r>
            <a:endParaRPr lang="en-US" dirty="0" smtClean="0"/>
          </a:p>
          <a:p>
            <a:pPr lvl="1">
              <a:buFont typeface="Calibri" panose="020F0502020204030204" pitchFamily="34" charset="0"/>
              <a:buChar char="¬"/>
            </a:pPr>
            <a:r>
              <a:rPr lang="en-US" dirty="0" err="1"/>
              <a:t>t</a:t>
            </a:r>
            <a:r>
              <a:rPr lang="en-US" dirty="0" err="1" smtClean="0"/>
              <a:t>estset</a:t>
            </a:r>
            <a:endParaRPr lang="en-US" dirty="0" smtClean="0"/>
          </a:p>
          <a:p>
            <a:pPr lvl="1">
              <a:buFont typeface="Calibri" panose="020F0502020204030204" pitchFamily="34" charset="0"/>
              <a:buChar char="¬"/>
            </a:pPr>
            <a:r>
              <a:rPr lang="en-US" dirty="0" smtClean="0"/>
              <a:t>result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189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Create .</a:t>
            </a:r>
            <a:r>
              <a:rPr lang="en-US" dirty="0" err="1" smtClean="0"/>
              <a:t>config</a:t>
            </a:r>
            <a:r>
              <a:rPr lang="en-US" dirty="0"/>
              <a:t> file and </a:t>
            </a:r>
            <a:r>
              <a:rPr lang="en-US" dirty="0" smtClean="0"/>
              <a:t>write </a:t>
            </a:r>
            <a:r>
              <a:rPr lang="en-US" dirty="0" err="1" smtClean="0"/>
              <a:t>MuJava_HOME</a:t>
            </a:r>
            <a:r>
              <a:rPr lang="en-US" dirty="0" smtClean="0"/>
              <a:t>=C</a:t>
            </a:r>
            <a:r>
              <a:rPr lang="en-US" dirty="0"/>
              <a:t>:\mujava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Set CLASSPATH = C:\mujava\mujava.jar;C:\mujava\openjava.jar;C:\Program Files\Java\jdk1.8.0_14\lib\</a:t>
            </a:r>
            <a:r>
              <a:rPr lang="en-US" dirty="0" err="1" smtClean="0"/>
              <a:t>tools.jar;C</a:t>
            </a:r>
            <a:r>
              <a:rPr lang="en-US" dirty="0" smtClean="0"/>
              <a:t>:\</a:t>
            </a:r>
            <a:r>
              <a:rPr lang="en-US" dirty="0" err="1" smtClean="0"/>
              <a:t>mujava</a:t>
            </a:r>
            <a:r>
              <a:rPr lang="en-US" dirty="0" smtClean="0"/>
              <a:t>\</a:t>
            </a:r>
            <a:r>
              <a:rPr lang="en-US" dirty="0" err="1" smtClean="0"/>
              <a:t>junit.jar;C</a:t>
            </a:r>
            <a:r>
              <a:rPr lang="en-US" dirty="0" smtClean="0"/>
              <a:t>:\</a:t>
            </a:r>
            <a:r>
              <a:rPr lang="en-US" dirty="0" err="1" smtClean="0"/>
              <a:t>mujava</a:t>
            </a:r>
            <a:r>
              <a:rPr lang="en-US" dirty="0" smtClean="0"/>
              <a:t>\</a:t>
            </a:r>
            <a:r>
              <a:rPr lang="en-US" dirty="0" err="1" smtClean="0"/>
              <a:t>hamcrest.jar;C</a:t>
            </a:r>
            <a:r>
              <a:rPr lang="en-US" dirty="0" smtClean="0"/>
              <a:t>:\</a:t>
            </a:r>
            <a:r>
              <a:rPr lang="en-US" dirty="0" err="1" smtClean="0"/>
              <a:t>mujava</a:t>
            </a:r>
            <a:r>
              <a:rPr lang="en-US" dirty="0" smtClean="0"/>
              <a:t>\classes</a:t>
            </a:r>
            <a:endParaRPr lang="en-US" dirty="0" smtClean="0"/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Copy your code into the corresponding directories i.e. classes, </a:t>
            </a:r>
            <a:r>
              <a:rPr lang="en-US" dirty="0" err="1" smtClean="0"/>
              <a:t>src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testset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java </a:t>
            </a:r>
            <a:r>
              <a:rPr lang="en-US" dirty="0" err="1" smtClean="0"/>
              <a:t>mujava.gui.GenMutantsMain</a:t>
            </a:r>
            <a:endParaRPr lang="en-US" dirty="0" smtClean="0"/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java </a:t>
            </a:r>
            <a:r>
              <a:rPr lang="en-US" dirty="0" err="1" smtClean="0"/>
              <a:t>mujava.gui.RunTestMain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024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</TotalTime>
  <Words>115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MuJava-Mutation System</vt:lpstr>
      <vt:lpstr>Introduction</vt:lpstr>
      <vt:lpstr>Installation</vt:lpstr>
      <vt:lpstr>Installation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MuJava-Mutation System</dc:title>
  <dc:creator>salman</dc:creator>
  <cp:lastModifiedBy>salman</cp:lastModifiedBy>
  <cp:revision>26</cp:revision>
  <dcterms:created xsi:type="dcterms:W3CDTF">2018-03-28T19:26:31Z</dcterms:created>
  <dcterms:modified xsi:type="dcterms:W3CDTF">2018-03-29T04:46:07Z</dcterms:modified>
</cp:coreProperties>
</file>