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8" r:id="rId3"/>
    <p:sldId id="259" r:id="rId4"/>
    <p:sldId id="278" r:id="rId5"/>
    <p:sldId id="281" r:id="rId6"/>
    <p:sldId id="272" r:id="rId7"/>
    <p:sldId id="27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8387" autoAdjust="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04-Apr-18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04-Apr-18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04-Apr-18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4393" y="978444"/>
            <a:ext cx="324128" cy="646331"/>
          </a:xfrm>
          <a:prstGeom prst="rect">
            <a:avLst/>
          </a:prstGeom>
          <a:noFill/>
        </p:spPr>
        <p:txBody>
          <a:bodyPr wrap="none" rtlCol="0">
            <a:spAutoFit/>
          </a:bodyPr>
          <a:lstStyle/>
          <a:p>
            <a:r>
              <a:rPr lang="en-US" sz="3600" dirty="0">
                <a:solidFill>
                  <a:srgbClr val="00B050"/>
                </a:solidFill>
              </a:rPr>
              <a:t> </a:t>
            </a:r>
            <a:endParaRPr lang="en-IN" sz="3600" dirty="0"/>
          </a:p>
        </p:txBody>
      </p:sp>
      <p:sp>
        <p:nvSpPr>
          <p:cNvPr id="5" name="TextBox 4"/>
          <p:cNvSpPr txBox="1"/>
          <p:nvPr/>
        </p:nvSpPr>
        <p:spPr>
          <a:xfrm>
            <a:off x="274320" y="2769325"/>
            <a:ext cx="11665131" cy="3877985"/>
          </a:xfrm>
          <a:prstGeom prst="rect">
            <a:avLst/>
          </a:prstGeom>
          <a:noFill/>
        </p:spPr>
        <p:txBody>
          <a:bodyPr wrap="square" rtlCol="0">
            <a:spAutoFit/>
          </a:bodyPr>
          <a:lstStyle/>
          <a:p>
            <a:r>
              <a:rPr lang="en-US" dirty="0"/>
              <a:t> </a:t>
            </a:r>
            <a:r>
              <a:rPr lang="en-US" b="1" i="1" u="sng" dirty="0">
                <a:solidFill>
                  <a:srgbClr val="FF0000"/>
                </a:solidFill>
                <a:latin typeface="Times New Roman" panose="02020603050405020304" pitchFamily="18" charset="0"/>
                <a:cs typeface="Times New Roman" panose="02020603050405020304" pitchFamily="18" charset="0"/>
              </a:rPr>
              <a:t>GROUP</a:t>
            </a:r>
            <a:r>
              <a:rPr lang="en-US" b="1" i="1" dirty="0">
                <a:solidFill>
                  <a:srgbClr val="FF0000"/>
                </a:solidFill>
                <a:latin typeface="Times New Roman" panose="02020603050405020304" pitchFamily="18" charset="0"/>
                <a:cs typeface="Times New Roman" panose="02020603050405020304" pitchFamily="18" charset="0"/>
              </a:rPr>
              <a:t> </a:t>
            </a:r>
            <a:r>
              <a:rPr lang="en-US" b="1" i="1" u="sng" dirty="0">
                <a:solidFill>
                  <a:srgbClr val="FF0000"/>
                </a:solidFill>
                <a:latin typeface="Times New Roman" panose="02020603050405020304" pitchFamily="18" charset="0"/>
                <a:cs typeface="Times New Roman" panose="02020603050405020304" pitchFamily="18" charset="0"/>
              </a:rPr>
              <a:t>MEMBERS</a:t>
            </a:r>
          </a:p>
          <a:p>
            <a:pPr algn="ctr"/>
            <a:endParaRPr lang="en-US" sz="2800" b="1" i="1" u="sng" dirty="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rgbClr val="002060"/>
                </a:solidFill>
                <a:latin typeface="Times New Roman" pitchFamily="18" charset="0"/>
                <a:cs typeface="Times New Roman" pitchFamily="18" charset="0"/>
              </a:rPr>
              <a:t>Ganesh Raghav</a:t>
            </a:r>
          </a:p>
          <a:p>
            <a:pPr marL="457200" indent="-457200">
              <a:buAutoNum type="arabicPeriod"/>
            </a:pPr>
            <a:r>
              <a:rPr lang="en-US" sz="2400" dirty="0">
                <a:solidFill>
                  <a:srgbClr val="002060"/>
                </a:solidFill>
                <a:latin typeface="Times New Roman" pitchFamily="18" charset="0"/>
                <a:cs typeface="Times New Roman" pitchFamily="18" charset="0"/>
              </a:rPr>
              <a:t>Dilip Saroj</a:t>
            </a:r>
          </a:p>
          <a:p>
            <a:pPr marL="457200" indent="-457200"/>
            <a:r>
              <a:rPr lang="en-US" sz="2400" dirty="0">
                <a:solidFill>
                  <a:srgbClr val="002060"/>
                </a:solidFill>
                <a:latin typeface="Times New Roman" pitchFamily="18" charset="0"/>
                <a:cs typeface="Times New Roman" pitchFamily="18" charset="0"/>
              </a:rPr>
              <a:t>3.   Salman shaikh 	            </a:t>
            </a:r>
          </a:p>
          <a:p>
            <a:r>
              <a:rPr lang="en-US" sz="2400" dirty="0">
                <a:solidFill>
                  <a:srgbClr val="002060"/>
                </a:solidFill>
                <a:latin typeface="Times New Roman" pitchFamily="18" charset="0"/>
                <a:cs typeface="Times New Roman" pitchFamily="18" charset="0"/>
              </a:rPr>
              <a:t>                                                       Under guidence of:  Ashraf siddiqui</a:t>
            </a:r>
          </a:p>
          <a:p>
            <a:endParaRPr lang="en-US" sz="2400" dirty="0">
              <a:solidFill>
                <a:srgbClr val="002060"/>
              </a:solidFill>
              <a:latin typeface="Times New Roman" pitchFamily="18" charset="0"/>
              <a:cs typeface="Times New Roman" pitchFamily="18" charset="0"/>
            </a:endParaRPr>
          </a:p>
          <a:p>
            <a:pPr algn="ctr"/>
            <a:endParaRPr lang="en-US" sz="2800" dirty="0">
              <a:solidFill>
                <a:srgbClr val="00B050"/>
              </a:solidFill>
            </a:endParaRPr>
          </a:p>
          <a:p>
            <a:pPr algn="ctr"/>
            <a:r>
              <a:rPr lang="en-US" sz="2800" dirty="0">
                <a:solidFill>
                  <a:srgbClr val="00B050"/>
                </a:solidFill>
              </a:rPr>
              <a:t>THEEM COLLEGE OF ENGINEERING</a:t>
            </a:r>
            <a:endParaRPr lang="en-US" sz="2800" dirty="0">
              <a:solidFill>
                <a:srgbClr val="002060"/>
              </a:solidFill>
              <a:latin typeface="Times New Roman" pitchFamily="18" charset="0"/>
              <a:cs typeface="Times New Roman" pitchFamily="18" charset="0"/>
            </a:endParaRPr>
          </a:p>
          <a:p>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994" y="1515374"/>
            <a:ext cx="2980952" cy="2885714"/>
          </a:xfrm>
          <a:prstGeom prst="rect">
            <a:avLst/>
          </a:prstGeom>
        </p:spPr>
      </p:pic>
      <p:sp>
        <p:nvSpPr>
          <p:cNvPr id="7" name="TextBox 6"/>
          <p:cNvSpPr txBox="1"/>
          <p:nvPr/>
        </p:nvSpPr>
        <p:spPr>
          <a:xfrm>
            <a:off x="182881" y="836023"/>
            <a:ext cx="9679576" cy="584775"/>
          </a:xfrm>
          <a:prstGeom prst="rect">
            <a:avLst/>
          </a:prstGeom>
          <a:noFill/>
        </p:spPr>
        <p:txBody>
          <a:bodyPr wrap="square" rtlCol="0">
            <a:spAutoFit/>
          </a:bodyPr>
          <a:lstStyle/>
          <a:p>
            <a:pPr algn="ctr"/>
            <a:r>
              <a:rPr lang="en-US" sz="3200" b="1" i="1" dirty="0">
                <a:solidFill>
                  <a:srgbClr val="C00000"/>
                </a:solidFill>
                <a:latin typeface="Times New Roman" panose="02020603050405020304" pitchFamily="18" charset="0"/>
                <a:cs typeface="Times New Roman" panose="02020603050405020304" pitchFamily="18" charset="0"/>
              </a:rPr>
              <a:t>Intelligence Chat Bot System for College</a:t>
            </a:r>
          </a:p>
        </p:txBody>
      </p:sp>
      <p:pic>
        <p:nvPicPr>
          <p:cNvPr id="8" name="Picture 7" descr="C:\Users\ravi yadav\Desktop\logo.PNG">
            <a:extLst/>
          </p:cNvPr>
          <p:cNvPicPr>
            <a:picLocks noChangeAspect="1" noChangeArrowheads="1"/>
          </p:cNvPicPr>
          <p:nvPr/>
        </p:nvPicPr>
        <p:blipFill>
          <a:blip r:embed="rId3" cstate="print"/>
          <a:srcRect/>
          <a:stretch>
            <a:fillRect/>
          </a:stretch>
        </p:blipFill>
        <p:spPr bwMode="auto">
          <a:xfrm>
            <a:off x="2272937" y="5381896"/>
            <a:ext cx="1254036" cy="966653"/>
          </a:xfrm>
          <a:prstGeom prst="rect">
            <a:avLst/>
          </a:prstGeom>
          <a:noFill/>
        </p:spPr>
      </p:pic>
    </p:spTree>
    <p:extLst>
      <p:ext uri="{BB962C8B-B14F-4D97-AF65-F5344CB8AC3E}">
        <p14:creationId xmlns:p14="http://schemas.microsoft.com/office/powerpoint/2010/main" val="353586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itchFamily="18" charset="0"/>
                <a:cs typeface="Times New Roman" pitchFamily="18" charset="0"/>
              </a:rPr>
              <a:t>CONTENTS :</a:t>
            </a:r>
          </a:p>
        </p:txBody>
      </p:sp>
      <p:sp>
        <p:nvSpPr>
          <p:cNvPr id="3" name="Content Placeholder 2"/>
          <p:cNvSpPr>
            <a:spLocks noGrp="1"/>
          </p:cNvSpPr>
          <p:nvPr>
            <p:ph idx="1"/>
          </p:nvPr>
        </p:nvSpPr>
        <p:spPr>
          <a:xfrm>
            <a:off x="677334" y="1417983"/>
            <a:ext cx="8596668" cy="4830417"/>
          </a:xfrm>
        </p:spPr>
        <p:txBody>
          <a:bodyPr>
            <a:normAutofit/>
          </a:bodyPr>
          <a:lstStyle/>
          <a:p>
            <a:pPr marL="0" indent="0">
              <a:buNone/>
            </a:pPr>
            <a:endParaRPr lang="en-US" dirty="0">
              <a:latin typeface="Times New Roman" pitchFamily="18" charset="0"/>
              <a:cs typeface="Times New Roman" pitchFamily="18" charset="0"/>
            </a:endParaRPr>
          </a:p>
          <a:p>
            <a:r>
              <a:rPr lang="en-US" sz="2800" dirty="0">
                <a:latin typeface="Times New Roman" pitchFamily="18" charset="0"/>
                <a:cs typeface="Times New Roman" pitchFamily="18" charset="0"/>
              </a:rPr>
              <a:t>Introduction</a:t>
            </a:r>
          </a:p>
          <a:p>
            <a:r>
              <a:rPr lang="en-US" sz="2800" dirty="0">
                <a:latin typeface="Times New Roman" pitchFamily="18" charset="0"/>
                <a:cs typeface="Times New Roman" pitchFamily="18" charset="0"/>
              </a:rPr>
              <a:t>Implementation / Testing</a:t>
            </a:r>
          </a:p>
          <a:p>
            <a:r>
              <a:rPr lang="en-US" sz="2800" dirty="0">
                <a:latin typeface="Times New Roman" pitchFamily="18" charset="0"/>
                <a:cs typeface="Times New Roman" pitchFamily="18" charset="0"/>
              </a:rPr>
              <a:t>Results and Discussion</a:t>
            </a:r>
          </a:p>
          <a:p>
            <a:r>
              <a:rPr lang="en-US" sz="2800" dirty="0">
                <a:latin typeface="Times New Roman" pitchFamily="18" charset="0"/>
                <a:cs typeface="Times New Roman" pitchFamily="18" charset="0"/>
              </a:rPr>
              <a:t>Conclusion</a:t>
            </a:r>
          </a:p>
          <a:p>
            <a:r>
              <a:rPr lang="en-US" sz="2800" dirty="0">
                <a:latin typeface="Times New Roman" pitchFamily="18" charset="0"/>
                <a:cs typeface="Times New Roman" pitchFamily="18" charset="0"/>
              </a:rPr>
              <a:t>References</a:t>
            </a:r>
          </a:p>
          <a:p>
            <a:r>
              <a:rPr lang="en-US" sz="2800" dirty="0">
                <a:latin typeface="Times New Roman" pitchFamily="18" charset="0"/>
                <a:cs typeface="Times New Roman" pitchFamily="18" charset="0"/>
              </a:rPr>
              <a:t>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2081" y="1248966"/>
            <a:ext cx="5016457" cy="769441"/>
          </a:xfrm>
          <a:prstGeom prst="rect">
            <a:avLst/>
          </a:prstGeom>
          <a:noFill/>
        </p:spPr>
        <p:txBody>
          <a:bodyPr wrap="square" rtlCol="0">
            <a:spAutoFit/>
          </a:bodyPr>
          <a:lstStyle/>
          <a:p>
            <a:r>
              <a:rPr lang="en-US" sz="4400" u="sng" dirty="0">
                <a:solidFill>
                  <a:srgbClr val="0070C0"/>
                </a:solidFill>
                <a:latin typeface="Times New Roman" panose="02020603050405020304" pitchFamily="18" charset="0"/>
                <a:cs typeface="Times New Roman" panose="02020603050405020304" pitchFamily="18" charset="0"/>
              </a:rPr>
              <a:t>INTRODUCTION</a:t>
            </a:r>
            <a:endParaRPr lang="en-IN" sz="4400" u="sng" dirty="0"/>
          </a:p>
        </p:txBody>
      </p:sp>
      <p:sp>
        <p:nvSpPr>
          <p:cNvPr id="7" name="TextBox 6"/>
          <p:cNvSpPr txBox="1"/>
          <p:nvPr/>
        </p:nvSpPr>
        <p:spPr>
          <a:xfrm>
            <a:off x="464234" y="2546251"/>
            <a:ext cx="8454683"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chat bot (also known as a talk bot, Bot, chatterbox, Artificial Conversational Entity) is a computer program which conduct conversation via auditory or textual methods.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College Enquiry Chat Bot project will be built using artificial intelligence algorithms that will analyze user’s queries and understand user’s message.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system will be a web application which will provide answers to the queries of the students. Students will just have to select the category for the department queries and then ask the query to the bot that will be used for chatting.</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63338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B9F9-88EF-4EB5-A3C5-176B550C382E}"/>
              </a:ext>
            </a:extLst>
          </p:cNvPr>
          <p:cNvSpPr>
            <a:spLocks noGrp="1"/>
          </p:cNvSpPr>
          <p:nvPr>
            <p:ph type="ctrTitle"/>
          </p:nvPr>
        </p:nvSpPr>
        <p:spPr>
          <a:xfrm>
            <a:off x="649358" y="1122363"/>
            <a:ext cx="8666922" cy="746194"/>
          </a:xfrm>
        </p:spPr>
        <p:txBody>
          <a:bodyPr>
            <a:normAutofit/>
          </a:bodyPr>
          <a:lstStyle/>
          <a:p>
            <a:pPr algn="ctr"/>
            <a:r>
              <a:rPr lang="en-US" sz="3200" b="1" dirty="0">
                <a:latin typeface="Times New Roman" panose="02020603050405020304" pitchFamily="18" charset="0"/>
                <a:cs typeface="Times New Roman" panose="02020603050405020304" pitchFamily="18" charset="0"/>
              </a:rPr>
              <a:t>IMPLEMENTATION</a:t>
            </a:r>
          </a:p>
        </p:txBody>
      </p:sp>
      <p:sp>
        <p:nvSpPr>
          <p:cNvPr id="3" name="Subtitle 2">
            <a:extLst>
              <a:ext uri="{FF2B5EF4-FFF2-40B4-BE49-F238E27FC236}">
                <a16:creationId xmlns:a16="http://schemas.microsoft.com/office/drawing/2014/main" id="{891FDC29-7985-4B76-8DE7-725D8E20AB6A}"/>
              </a:ext>
            </a:extLst>
          </p:cNvPr>
          <p:cNvSpPr>
            <a:spLocks noGrp="1"/>
          </p:cNvSpPr>
          <p:nvPr>
            <p:ph type="subTitle" idx="1"/>
          </p:nvPr>
        </p:nvSpPr>
        <p:spPr>
          <a:xfrm>
            <a:off x="821636" y="2146852"/>
            <a:ext cx="8666922" cy="3110948"/>
          </a:xfrm>
        </p:spPr>
        <p:txBody>
          <a:bodyPr>
            <a:noAutofit/>
          </a:bodyPr>
          <a:lstStyle/>
          <a:p>
            <a:pPr algn="just"/>
            <a:r>
              <a:rPr lang="en-US" dirty="0">
                <a:latin typeface="Times New Roman" panose="02020603050405020304" pitchFamily="18" charset="0"/>
                <a:cs typeface="Times New Roman" panose="02020603050405020304" pitchFamily="18" charset="0"/>
              </a:rPr>
              <a:t>The main language used to develop demonstrator of this paper is Java </a:t>
            </a:r>
            <a:r>
              <a:rPr lang="en-US" dirty="0" err="1">
                <a:latin typeface="Times New Roman" panose="02020603050405020304" pitchFamily="18" charset="0"/>
                <a:cs typeface="Times New Roman" panose="02020603050405020304" pitchFamily="18" charset="0"/>
              </a:rPr>
              <a:t>Script,HTML</a:t>
            </a:r>
            <a:r>
              <a:rPr lang="en-US" dirty="0">
                <a:latin typeface="Times New Roman" panose="02020603050405020304" pitchFamily="18" charset="0"/>
                <a:cs typeface="Times New Roman" panose="02020603050405020304" pitchFamily="18" charset="0"/>
              </a:rPr>
              <a:t>. Visual studio 10 is one of the best platform for creating the windows based </a:t>
            </a:r>
            <a:r>
              <a:rPr lang="en-US" dirty="0" err="1">
                <a:latin typeface="Times New Roman" panose="02020603050405020304" pitchFamily="18" charset="0"/>
                <a:cs typeface="Times New Roman" panose="02020603050405020304" pitchFamily="18" charset="0"/>
              </a:rPr>
              <a:t>application.It</a:t>
            </a:r>
            <a:r>
              <a:rPr lang="en-US" dirty="0">
                <a:latin typeface="Times New Roman" panose="02020603050405020304" pitchFamily="18" charset="0"/>
                <a:cs typeface="Times New Roman" panose="02020603050405020304" pitchFamily="18" charset="0"/>
              </a:rPr>
              <a:t> is easy to use because lots of drag and drop tools available.</a:t>
            </a:r>
          </a:p>
          <a:p>
            <a:pPr algn="just"/>
            <a:r>
              <a:rPr lang="en-US" dirty="0">
                <a:latin typeface="Times New Roman" panose="02020603050405020304" pitchFamily="18" charset="0"/>
                <a:cs typeface="Times New Roman" panose="02020603050405020304" pitchFamily="18" charset="0"/>
              </a:rPr>
              <a:t>Initially you have register </a:t>
            </a:r>
            <a:r>
              <a:rPr lang="en-US" dirty="0" err="1">
                <a:latin typeface="Times New Roman" panose="02020603050405020304" pitchFamily="18" charset="0"/>
                <a:cs typeface="Times New Roman" panose="02020603050405020304" pitchFamily="18" charset="0"/>
              </a:rPr>
              <a:t>youself</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credintals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1.Ask questions</a:t>
            </a:r>
          </a:p>
          <a:p>
            <a:pPr algn="just"/>
            <a:r>
              <a:rPr lang="en-US" dirty="0">
                <a:latin typeface="Times New Roman" panose="02020603050405020304" pitchFamily="18" charset="0"/>
                <a:cs typeface="Times New Roman" panose="02020603050405020304" pitchFamily="18" charset="0"/>
              </a:rPr>
              <a:t>2.Compare the inputs</a:t>
            </a:r>
          </a:p>
          <a:p>
            <a:pPr algn="just"/>
            <a:r>
              <a:rPr lang="en-US" dirty="0">
                <a:latin typeface="Times New Roman" panose="02020603050405020304" pitchFamily="18" charset="0"/>
                <a:cs typeface="Times New Roman" panose="02020603050405020304" pitchFamily="18" charset="0"/>
              </a:rPr>
              <a:t>3.Give output to the users</a:t>
            </a:r>
          </a:p>
          <a:p>
            <a:pPr algn="just"/>
            <a:r>
              <a:rPr lang="en-US" dirty="0">
                <a:latin typeface="Times New Roman" panose="02020603050405020304" pitchFamily="18" charset="0"/>
                <a:cs typeface="Times New Roman" panose="02020603050405020304" pitchFamily="18" charset="0"/>
              </a:rPr>
              <a:t>Suppose answer is not found then you can submit your query via google form</a:t>
            </a:r>
          </a:p>
        </p:txBody>
      </p:sp>
    </p:spTree>
    <p:extLst>
      <p:ext uri="{BB962C8B-B14F-4D97-AF65-F5344CB8AC3E}">
        <p14:creationId xmlns:p14="http://schemas.microsoft.com/office/powerpoint/2010/main" val="113408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0898-23D7-454C-B227-997FB5E12117}"/>
              </a:ext>
            </a:extLst>
          </p:cNvPr>
          <p:cNvSpPr>
            <a:spLocks noGrp="1"/>
          </p:cNvSpPr>
          <p:nvPr>
            <p:ph type="title"/>
          </p:nvPr>
        </p:nvSpPr>
        <p:spPr>
          <a:xfrm>
            <a:off x="677334" y="609600"/>
            <a:ext cx="8596668" cy="103367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Testing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Chatbot Interface</a:t>
            </a:r>
          </a:p>
        </p:txBody>
      </p:sp>
      <p:pic>
        <p:nvPicPr>
          <p:cNvPr id="5" name="Content Placeholder 4">
            <a:extLst>
              <a:ext uri="{FF2B5EF4-FFF2-40B4-BE49-F238E27FC236}">
                <a16:creationId xmlns:a16="http://schemas.microsoft.com/office/drawing/2014/main" id="{3D2FFCD8-2F4E-4E2E-8672-9EBBE957779C}"/>
              </a:ext>
            </a:extLst>
          </p:cNvPr>
          <p:cNvPicPr>
            <a:picLocks noGrp="1" noChangeAspect="1"/>
          </p:cNvPicPr>
          <p:nvPr>
            <p:ph idx="1"/>
          </p:nvPr>
        </p:nvPicPr>
        <p:blipFill>
          <a:blip r:embed="rId2"/>
          <a:stretch>
            <a:fillRect/>
          </a:stretch>
        </p:blipFill>
        <p:spPr>
          <a:xfrm>
            <a:off x="963613" y="2054086"/>
            <a:ext cx="8024811" cy="4492487"/>
          </a:xfrm>
        </p:spPr>
      </p:pic>
    </p:spTree>
    <p:extLst>
      <p:ext uri="{BB962C8B-B14F-4D97-AF65-F5344CB8AC3E}">
        <p14:creationId xmlns:p14="http://schemas.microsoft.com/office/powerpoint/2010/main" val="7110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6" y="1084217"/>
            <a:ext cx="9705704" cy="4278094"/>
          </a:xfrm>
          <a:prstGeom prst="rect">
            <a:avLst/>
          </a:prstGeom>
        </p:spPr>
        <p:txBody>
          <a:bodyPr wrap="square">
            <a:spAutoFit/>
          </a:bodyPr>
          <a:lstStyle/>
          <a:p>
            <a:pPr algn="ctr"/>
            <a:r>
              <a:rPr lang="en-US" sz="2800" dirty="0">
                <a:solidFill>
                  <a:srgbClr val="00B050"/>
                </a:solidFill>
                <a:latin typeface="Times New Roman" pitchFamily="18" charset="0"/>
                <a:cs typeface="Times New Roman" pitchFamily="18" charset="0"/>
              </a:rPr>
              <a:t>REFERENCE</a:t>
            </a:r>
          </a:p>
          <a:p>
            <a:pPr algn="ctr"/>
            <a:endParaRPr lang="en-US" sz="2800" dirty="0">
              <a:latin typeface="Times New Roman" pitchFamily="18" charset="0"/>
              <a:cs typeface="Times New Roman" pitchFamily="18" charset="0"/>
            </a:endParaRPr>
          </a:p>
          <a:p>
            <a:r>
              <a:rPr lang="en-US" dirty="0">
                <a:latin typeface="Times New Roman" pitchFamily="18" charset="0"/>
                <a:cs typeface="Times New Roman" pitchFamily="18" charset="0"/>
              </a:rPr>
              <a:t>J. Bang, H. Noh, Y. Kim and G. G. Lee, "Example-based chatoriented dialogue system with personalized long-term memory," 2015 International Conference on Big Data and Smart Computing (BIGCOMP), Jeju, 2015.</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[2] E. Haller and T. Rebedea, "Designing a Chat-bot that Simulates an Historical Figure," 2013 19th International Conference on Control Systems and Computer Science, Bucharest, 2013.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[3] S. J. du Preez, M. Lall and S. Sinha, "An intelligent web-based voice chat bot," EUROCON 2009, EUROCON '09. IEEE, St.- Petersburg, 2009.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[4] Y. Chen, W. Wang and Z. Liu, "Keyword-based search and exploration on databases," 2011 IEEE 27th International Conference on Data Engineering, Hannover, 2011.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005A-DDC8-4AEE-8155-0746247E63F3}"/>
              </a:ext>
            </a:extLst>
          </p:cNvPr>
          <p:cNvSpPr>
            <a:spLocks noGrp="1"/>
          </p:cNvSpPr>
          <p:nvPr>
            <p:ph type="ctrTitle"/>
          </p:nvPr>
        </p:nvSpPr>
        <p:spPr>
          <a:xfrm>
            <a:off x="1073426" y="1060176"/>
            <a:ext cx="5870713" cy="689112"/>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3DF8FC2C-45FC-4CEA-960C-E83E54A2EF4C}"/>
              </a:ext>
            </a:extLst>
          </p:cNvPr>
          <p:cNvSpPr>
            <a:spLocks noGrp="1"/>
          </p:cNvSpPr>
          <p:nvPr>
            <p:ph type="subTitle" idx="1"/>
          </p:nvPr>
        </p:nvSpPr>
        <p:spPr>
          <a:xfrm>
            <a:off x="636104" y="2080592"/>
            <a:ext cx="9144000" cy="2928731"/>
          </a:xfrm>
        </p:spPr>
        <p:txBody>
          <a:bodyPr>
            <a:noAutofit/>
          </a:bodyPr>
          <a:lstStyle/>
          <a:p>
            <a:pPr algn="just"/>
            <a:r>
              <a:rPr lang="en-US" sz="2000" dirty="0">
                <a:latin typeface="Times New Roman" panose="02020603050405020304" pitchFamily="18" charset="0"/>
                <a:cs typeface="Times New Roman" panose="02020603050405020304" pitchFamily="18" charset="0"/>
              </a:rPr>
              <a:t>We are going to implement an intelligent chat bot system for College, which will gives an appropriate response to user’s query. It is an intelligent system which will think like human beings. This system will be helpful in reducing workload of employees. Due to an AIML files accurate and quick answers will be given to user. ICB system will take both voice as well as text as an input. If person is not having knowledge about the typing of particular language the system provides voice input </a:t>
            </a:r>
            <a:r>
              <a:rPr lang="en-US" sz="2000" dirty="0" err="1">
                <a:latin typeface="Times New Roman" panose="02020603050405020304" pitchFamily="18" charset="0"/>
                <a:cs typeface="Times New Roman" panose="02020603050405020304" pitchFamily="18" charset="0"/>
              </a:rPr>
              <a:t>facility.The</a:t>
            </a:r>
            <a:r>
              <a:rPr lang="en-US" sz="2000" dirty="0">
                <a:latin typeface="Times New Roman" panose="02020603050405020304" pitchFamily="18" charset="0"/>
                <a:cs typeface="Times New Roman" panose="02020603050405020304" pitchFamily="18" charset="0"/>
              </a:rPr>
              <a:t> core use of threads allows multiple processing of incoming and outgoing messages to occur without having to create a waiting scenario or unavailable server due to over use or possible congestion. ICB will be having effective GUI and animation, so that the user feels that he will talking with another person</a:t>
            </a:r>
          </a:p>
        </p:txBody>
      </p:sp>
    </p:spTree>
    <p:extLst>
      <p:ext uri="{BB962C8B-B14F-4D97-AF65-F5344CB8AC3E}">
        <p14:creationId xmlns:p14="http://schemas.microsoft.com/office/powerpoint/2010/main" val="351260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7612" y="2869809"/>
            <a:ext cx="184731" cy="1015663"/>
          </a:xfrm>
          <a:prstGeom prst="rect">
            <a:avLst/>
          </a:prstGeom>
          <a:noFill/>
        </p:spPr>
        <p:txBody>
          <a:bodyPr wrap="none" rtlCol="0">
            <a:spAutoFit/>
          </a:bodyPr>
          <a:lstStyle/>
          <a:p>
            <a:endParaRPr lang="en-IN" sz="6000" b="1" i="1" dirty="0">
              <a:highlight>
                <a:srgbClr val="00FFFF"/>
              </a:highlight>
              <a:latin typeface="Algerian" panose="04020705040A02060702" pitchFamily="82" charset="0"/>
            </a:endParaRPr>
          </a:p>
        </p:txBody>
      </p:sp>
      <p:pic>
        <p:nvPicPr>
          <p:cNvPr id="3" name="Picture 2"/>
          <p:cNvPicPr>
            <a:picLocks noChangeAspect="1"/>
          </p:cNvPicPr>
          <p:nvPr/>
        </p:nvPicPr>
        <p:blipFill>
          <a:blip r:embed="rId2"/>
          <a:stretch>
            <a:fillRect/>
          </a:stretch>
        </p:blipFill>
        <p:spPr>
          <a:xfrm>
            <a:off x="1387719" y="300332"/>
            <a:ext cx="7693269" cy="6154615"/>
          </a:xfrm>
          <a:prstGeom prst="rect">
            <a:avLst/>
          </a:prstGeom>
        </p:spPr>
      </p:pic>
    </p:spTree>
    <p:extLst>
      <p:ext uri="{BB962C8B-B14F-4D97-AF65-F5344CB8AC3E}">
        <p14:creationId xmlns:p14="http://schemas.microsoft.com/office/powerpoint/2010/main" val="1677407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656</TotalTime>
  <Words>435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Times New Roman</vt:lpstr>
      <vt:lpstr>Trebuchet MS</vt:lpstr>
      <vt:lpstr>Wingdings 3</vt:lpstr>
      <vt:lpstr>Facet</vt:lpstr>
      <vt:lpstr>PowerPoint Presentation</vt:lpstr>
      <vt:lpstr>CONTENTS :</vt:lpstr>
      <vt:lpstr>PowerPoint Presentation</vt:lpstr>
      <vt:lpstr>IMPLEMENTATION</vt:lpstr>
      <vt:lpstr>Testing  Chatbot Interface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raghav</dc:creator>
  <cp:lastModifiedBy>dilip saroj</cp:lastModifiedBy>
  <cp:revision>82</cp:revision>
  <dcterms:created xsi:type="dcterms:W3CDTF">2017-09-05T13:10:56Z</dcterms:created>
  <dcterms:modified xsi:type="dcterms:W3CDTF">2018-04-04T09:31:30Z</dcterms:modified>
</cp:coreProperties>
</file>