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handoutMasterIdLst>
    <p:handoutMasterId r:id="rId45"/>
  </p:handoutMasterIdLst>
  <p:sldIdLst>
    <p:sldId id="256" r:id="rId5"/>
    <p:sldId id="278" r:id="rId6"/>
    <p:sldId id="279" r:id="rId7"/>
    <p:sldId id="280" r:id="rId8"/>
    <p:sldId id="282" r:id="rId9"/>
    <p:sldId id="281" r:id="rId10"/>
    <p:sldId id="283" r:id="rId11"/>
    <p:sldId id="284" r:id="rId12"/>
    <p:sldId id="285" r:id="rId13"/>
    <p:sldId id="286"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6" r:id="rId27"/>
    <p:sldId id="307" r:id="rId28"/>
    <p:sldId id="308" r:id="rId29"/>
    <p:sldId id="309" r:id="rId30"/>
    <p:sldId id="301" r:id="rId31"/>
    <p:sldId id="302" r:id="rId32"/>
    <p:sldId id="303" r:id="rId33"/>
    <p:sldId id="304" r:id="rId34"/>
    <p:sldId id="305" r:id="rId35"/>
    <p:sldId id="310" r:id="rId36"/>
    <p:sldId id="311" r:id="rId37"/>
    <p:sldId id="312" r:id="rId38"/>
    <p:sldId id="313" r:id="rId39"/>
    <p:sldId id="314" r:id="rId40"/>
    <p:sldId id="315" r:id="rId41"/>
    <p:sldId id="316" r:id="rId42"/>
    <p:sldId id="31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964B78-E957-4745-A5BA-2E5CD9B8C553}" v="3" dt="2023-10-05T05:21:12.258"/>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4249" autoAdjust="0"/>
  </p:normalViewPr>
  <p:slideViewPr>
    <p:cSldViewPr snapToGrid="0">
      <p:cViewPr varScale="1">
        <p:scale>
          <a:sx n="68" d="100"/>
          <a:sy n="68" d="100"/>
        </p:scale>
        <p:origin x="972"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3" Type="http://schemas.microsoft.com/office/2018/10/relationships/authors" Target="author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 Fahad" userId="015e6c922dd22ebe" providerId="LiveId" clId="{38964B78-E957-4745-A5BA-2E5CD9B8C553}"/>
    <pc:docChg chg="custSel modSld">
      <pc:chgData name="Shah Fahad" userId="015e6c922dd22ebe" providerId="LiveId" clId="{38964B78-E957-4745-A5BA-2E5CD9B8C553}" dt="2023-10-05T05:21:12.257" v="25"/>
      <pc:docMkLst>
        <pc:docMk/>
      </pc:docMkLst>
      <pc:sldChg chg="addSp delSp modSp mod">
        <pc:chgData name="Shah Fahad" userId="015e6c922dd22ebe" providerId="LiveId" clId="{38964B78-E957-4745-A5BA-2E5CD9B8C553}" dt="2023-10-05T05:21:12.257" v="25"/>
        <pc:sldMkLst>
          <pc:docMk/>
          <pc:sldMk cId="3417498164" sldId="278"/>
        </pc:sldMkLst>
        <pc:spChg chg="mod">
          <ac:chgData name="Shah Fahad" userId="015e6c922dd22ebe" providerId="LiveId" clId="{38964B78-E957-4745-A5BA-2E5CD9B8C553}" dt="2023-10-05T05:20:30.687" v="11" actId="1076"/>
          <ac:spMkLst>
            <pc:docMk/>
            <pc:sldMk cId="3417498164" sldId="278"/>
            <ac:spMk id="2" creationId="{D079C662-6BCA-ADE2-BB0F-CEF864C6DA5E}"/>
          </ac:spMkLst>
        </pc:spChg>
        <pc:spChg chg="mod">
          <ac:chgData name="Shah Fahad" userId="015e6c922dd22ebe" providerId="LiveId" clId="{38964B78-E957-4745-A5BA-2E5CD9B8C553}" dt="2023-10-05T05:21:12.257" v="25"/>
          <ac:spMkLst>
            <pc:docMk/>
            <pc:sldMk cId="3417498164" sldId="278"/>
            <ac:spMk id="13" creationId="{245423B1-E538-E533-8FBA-14156C683650}"/>
          </ac:spMkLst>
        </pc:spChg>
        <pc:spChg chg="add del mod">
          <ac:chgData name="Shah Fahad" userId="015e6c922dd22ebe" providerId="LiveId" clId="{38964B78-E957-4745-A5BA-2E5CD9B8C553}" dt="2023-10-05T05:20:52.802" v="19" actId="478"/>
          <ac:spMkLst>
            <pc:docMk/>
            <pc:sldMk cId="3417498164" sldId="278"/>
            <ac:spMk id="34" creationId="{E8CCF2AF-1D56-CBF3-D723-1302C152B49F}"/>
          </ac:spMkLst>
        </pc:spChg>
        <pc:picChg chg="del">
          <ac:chgData name="Shah Fahad" userId="015e6c922dd22ebe" providerId="LiveId" clId="{38964B78-E957-4745-A5BA-2E5CD9B8C553}" dt="2023-10-05T05:20:05.924" v="1" actId="478"/>
          <ac:picMkLst>
            <pc:docMk/>
            <pc:sldMk cId="3417498164" sldId="278"/>
            <ac:picMk id="26" creationId="{9EB24BDA-CA47-0E5B-F281-43D3567FE44A}"/>
          </ac:picMkLst>
        </pc:picChg>
        <pc:picChg chg="add del mod">
          <ac:chgData name="Shah Fahad" userId="015e6c922dd22ebe" providerId="LiveId" clId="{38964B78-E957-4745-A5BA-2E5CD9B8C553}" dt="2023-10-05T05:20:13.809" v="3" actId="478"/>
          <ac:picMkLst>
            <pc:docMk/>
            <pc:sldMk cId="3417498164" sldId="278"/>
            <ac:picMk id="32" creationId="{457E5304-2A84-442A-B394-1224F30A5CF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10/5/2023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977444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3D64CAA-AA50-4681-ADB0-5EC56DC2FD76}" type="datetime8">
              <a:rPr lang="en-PK" smtClean="0"/>
              <a:t>05/10/2023 9:13 am</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Attendance Management System</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533A8EC-74BD-4CCF-A23B-5024770092B5}" type="datetime8">
              <a:rPr lang="en-PK" smtClean="0"/>
              <a:t>05/10/2023 9:13 am</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Attendance Management System</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E8E426F1-7ABF-4DA9-8338-9B506B30BBB3}" type="datetime8">
              <a:rPr lang="en-PK" smtClean="0"/>
              <a:t>05/10/2023 9:13 am</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Attendance Management System</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369F5CC1-F415-4706-8370-810EA754544F}" type="datetime8">
              <a:rPr lang="en-PK" smtClean="0"/>
              <a:t>05/10/2023 9:13 am</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Attendance Management System</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90690D9-E99B-451E-B51A-E1CE93B46C55}" type="datetime8">
              <a:rPr lang="en-PK" smtClean="0"/>
              <a:t>05/10/2023 9:13 am</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Attendance Management System</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43589D69-8D20-4109-B749-002E0B4F2089}" type="datetime8">
              <a:rPr lang="en-PK" smtClean="0"/>
              <a:t>05/10/2023 9:13 am</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Attendance Management System</a:t>
            </a:r>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FAEFEC7C-1543-4737-9BE1-80791979BE51}" type="datetime8">
              <a:rPr lang="en-PK" smtClean="0"/>
              <a:t>05/10/2023 9:13 am</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Attendance Management System</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A848E1A-00B5-4D38-9899-84412C9BE979}" type="datetime8">
              <a:rPr lang="en-PK" smtClean="0"/>
              <a:t>05/10/2023 9:13 am</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Attendance Management System</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25D8E855-03A3-49CE-A342-A2B52D2EC263}" type="datetime8">
              <a:rPr lang="en-PK" smtClean="0"/>
              <a:t>05/10/2023 9:13 am</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Attendance Management System</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3CB5E5CC-34DC-4BA7-B90B-ADF91212DD91}" type="datetime8">
              <a:rPr lang="en-PK" smtClean="0"/>
              <a:t>05/10/2023 9:13 am</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Attendance Management System</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99FCDAB7-F69D-4C51-A5BD-375DAE3DC303}" type="datetime8">
              <a:rPr lang="en-PK" smtClean="0"/>
              <a:t>05/10/2023 9:13 am</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Attendance Management System</a:t>
            </a:r>
            <a:endParaRPr lang="en-US" dirty="0"/>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20AB5263-077A-453A-B7D8-DAA72FC21E52}" type="datetime8">
              <a:rPr lang="en-PK" smtClean="0"/>
              <a:t>05/10/2023 9:13 am</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Attendance Management System</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1.xml"/><Relationship Id="rId5" Type="http://schemas.openxmlformats.org/officeDocument/2006/relationships/image" Target="../media/image6.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dirty="0"/>
              <a:t>Attendance Management System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a:t>Final Year Project</a:t>
            </a:r>
          </a:p>
        </p:txBody>
      </p:sp>
      <p:pic>
        <p:nvPicPr>
          <p:cNvPr id="11" name="Picture 10" descr="Blue text on a black background&#10;&#10;Description automatically generated">
            <a:extLst>
              <a:ext uri="{FF2B5EF4-FFF2-40B4-BE49-F238E27FC236}">
                <a16:creationId xmlns:a16="http://schemas.microsoft.com/office/drawing/2014/main" id="{70F8F44B-BFBD-6518-1C62-8ED3B01C20AB}"/>
              </a:ext>
            </a:extLst>
          </p:cNvPr>
          <p:cNvPicPr>
            <a:picLocks noChangeAspect="1"/>
          </p:cNvPicPr>
          <p:nvPr/>
        </p:nvPicPr>
        <p:blipFill>
          <a:blip r:embed="rId3"/>
          <a:stretch>
            <a:fillRect/>
          </a:stretch>
        </p:blipFill>
        <p:spPr>
          <a:xfrm>
            <a:off x="5095981" y="4546941"/>
            <a:ext cx="6336890" cy="2650272"/>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DF011-8281-A6CE-4D72-9988B2947441}"/>
              </a:ext>
            </a:extLst>
          </p:cNvPr>
          <p:cNvSpPr>
            <a:spLocks noGrp="1"/>
          </p:cNvSpPr>
          <p:nvPr>
            <p:ph type="title"/>
          </p:nvPr>
        </p:nvSpPr>
        <p:spPr/>
        <p:txBody>
          <a:bodyPr/>
          <a:lstStyle/>
          <a:p>
            <a:r>
              <a:rPr lang="en-GB" dirty="0"/>
              <a:t>System Architecture</a:t>
            </a:r>
            <a:endParaRPr lang="en-PK" dirty="0"/>
          </a:p>
        </p:txBody>
      </p:sp>
      <p:sp>
        <p:nvSpPr>
          <p:cNvPr id="3" name="Text Placeholder 2">
            <a:extLst>
              <a:ext uri="{FF2B5EF4-FFF2-40B4-BE49-F238E27FC236}">
                <a16:creationId xmlns:a16="http://schemas.microsoft.com/office/drawing/2014/main" id="{469ABEDB-DF92-1BA4-08E2-0C3DE223FDD0}"/>
              </a:ext>
            </a:extLst>
          </p:cNvPr>
          <p:cNvSpPr>
            <a:spLocks noGrp="1"/>
          </p:cNvSpPr>
          <p:nvPr>
            <p:ph type="body" sz="quarter" idx="14"/>
          </p:nvPr>
        </p:nvSpPr>
        <p:spPr>
          <a:xfrm>
            <a:off x="1166812" y="2020329"/>
            <a:ext cx="4734559" cy="468933"/>
          </a:xfrm>
        </p:spPr>
        <p:style>
          <a:lnRef idx="1">
            <a:schemeClr val="accent1"/>
          </a:lnRef>
          <a:fillRef idx="3">
            <a:schemeClr val="accent1"/>
          </a:fillRef>
          <a:effectRef idx="2">
            <a:schemeClr val="accent1"/>
          </a:effectRef>
          <a:fontRef idx="minor">
            <a:schemeClr val="lt1"/>
          </a:fontRef>
        </p:style>
        <p:txBody>
          <a:bodyPr/>
          <a:lstStyle/>
          <a:p>
            <a:pPr algn="ctr"/>
            <a:r>
              <a:rPr lang="en-GB" dirty="0"/>
              <a:t>ReactJS</a:t>
            </a:r>
            <a:endParaRPr lang="en-PK" dirty="0"/>
          </a:p>
        </p:txBody>
      </p:sp>
      <p:sp>
        <p:nvSpPr>
          <p:cNvPr id="4" name="Content Placeholder 3">
            <a:extLst>
              <a:ext uri="{FF2B5EF4-FFF2-40B4-BE49-F238E27FC236}">
                <a16:creationId xmlns:a16="http://schemas.microsoft.com/office/drawing/2014/main" id="{5DF0AA12-4CB9-CA19-2993-304652D8BBA1}"/>
              </a:ext>
            </a:extLst>
          </p:cNvPr>
          <p:cNvSpPr>
            <a:spLocks noGrp="1"/>
          </p:cNvSpPr>
          <p:nvPr>
            <p:ph idx="1"/>
          </p:nvPr>
        </p:nvSpPr>
        <p:spPr>
          <a:xfrm>
            <a:off x="1167490" y="2526318"/>
            <a:ext cx="4733881" cy="2828613"/>
          </a:xfrm>
        </p:spPr>
        <p:txBody>
          <a:bodyPr>
            <a:normAutofit/>
          </a:bodyPr>
          <a:lstStyle/>
          <a:p>
            <a:r>
              <a:rPr lang="en-GB" sz="2200" dirty="0"/>
              <a:t>The frontend of our system is developed using React, a JavaScript library for building user interfaces. React's component-based architecture ensures a responsive and dynamic user experience.</a:t>
            </a:r>
            <a:endParaRPr lang="en-PK" sz="2200" dirty="0"/>
          </a:p>
        </p:txBody>
      </p:sp>
      <p:sp>
        <p:nvSpPr>
          <p:cNvPr id="5" name="Text Placeholder 4">
            <a:extLst>
              <a:ext uri="{FF2B5EF4-FFF2-40B4-BE49-F238E27FC236}">
                <a16:creationId xmlns:a16="http://schemas.microsoft.com/office/drawing/2014/main" id="{274575B3-4C91-938C-F864-556CD2E5B405}"/>
              </a:ext>
            </a:extLst>
          </p:cNvPr>
          <p:cNvSpPr>
            <a:spLocks noGrp="1"/>
          </p:cNvSpPr>
          <p:nvPr>
            <p:ph type="body" sz="quarter" idx="15"/>
          </p:nvPr>
        </p:nvSpPr>
        <p:spPr>
          <a:xfrm>
            <a:off x="6212116" y="2020329"/>
            <a:ext cx="4734559" cy="468933"/>
          </a:xfrm>
        </p:spPr>
        <p:style>
          <a:lnRef idx="1">
            <a:schemeClr val="accent1"/>
          </a:lnRef>
          <a:fillRef idx="3">
            <a:schemeClr val="accent1"/>
          </a:fillRef>
          <a:effectRef idx="2">
            <a:schemeClr val="accent1"/>
          </a:effectRef>
          <a:fontRef idx="minor">
            <a:schemeClr val="lt1"/>
          </a:fontRef>
        </p:style>
        <p:txBody>
          <a:bodyPr/>
          <a:lstStyle/>
          <a:p>
            <a:pPr algn="ctr"/>
            <a:r>
              <a:rPr lang="en-GB" dirty="0"/>
              <a:t>NodeJS</a:t>
            </a:r>
            <a:endParaRPr lang="en-PK" dirty="0"/>
          </a:p>
        </p:txBody>
      </p:sp>
      <p:sp>
        <p:nvSpPr>
          <p:cNvPr id="6" name="Content Placeholder 5">
            <a:extLst>
              <a:ext uri="{FF2B5EF4-FFF2-40B4-BE49-F238E27FC236}">
                <a16:creationId xmlns:a16="http://schemas.microsoft.com/office/drawing/2014/main" id="{695803AE-C125-90EF-0FDF-8BA3428E00AB}"/>
              </a:ext>
            </a:extLst>
          </p:cNvPr>
          <p:cNvSpPr>
            <a:spLocks noGrp="1"/>
          </p:cNvSpPr>
          <p:nvPr>
            <p:ph idx="10"/>
          </p:nvPr>
        </p:nvSpPr>
        <p:spPr>
          <a:xfrm>
            <a:off x="6212116" y="2526318"/>
            <a:ext cx="4733881" cy="2828613"/>
          </a:xfrm>
        </p:spPr>
        <p:txBody>
          <a:bodyPr>
            <a:normAutofit/>
          </a:bodyPr>
          <a:lstStyle/>
          <a:p>
            <a:r>
              <a:rPr lang="en-GB" sz="2200" dirty="0"/>
              <a:t>Node.js serves as the runtime environment for our server. It supports the execution of server-side JavaScript code, ensuring high performance.</a:t>
            </a:r>
            <a:endParaRPr lang="en-PK" sz="2200" dirty="0"/>
          </a:p>
        </p:txBody>
      </p:sp>
      <p:sp>
        <p:nvSpPr>
          <p:cNvPr id="9" name="Date Placeholder 8">
            <a:extLst>
              <a:ext uri="{FF2B5EF4-FFF2-40B4-BE49-F238E27FC236}">
                <a16:creationId xmlns:a16="http://schemas.microsoft.com/office/drawing/2014/main" id="{547E8F2C-EB86-4569-DBEF-BBA9167575B4}"/>
              </a:ext>
            </a:extLst>
          </p:cNvPr>
          <p:cNvSpPr>
            <a:spLocks noGrp="1"/>
          </p:cNvSpPr>
          <p:nvPr>
            <p:ph type="dt" sz="half" idx="2"/>
          </p:nvPr>
        </p:nvSpPr>
        <p:spPr/>
        <p:txBody>
          <a:bodyPr/>
          <a:lstStyle/>
          <a:p>
            <a:fld id="{369F5CC1-F415-4706-8370-810EA754544F}" type="datetime8">
              <a:rPr lang="en-PK" smtClean="0"/>
              <a:t>05/10/2023 9:13 am</a:t>
            </a:fld>
            <a:endParaRPr lang="en-US" dirty="0"/>
          </a:p>
        </p:txBody>
      </p:sp>
      <p:sp>
        <p:nvSpPr>
          <p:cNvPr id="10" name="Footer Placeholder 9">
            <a:extLst>
              <a:ext uri="{FF2B5EF4-FFF2-40B4-BE49-F238E27FC236}">
                <a16:creationId xmlns:a16="http://schemas.microsoft.com/office/drawing/2014/main" id="{69D57CC7-B44C-A06B-F18C-22E19DA2820A}"/>
              </a:ext>
            </a:extLst>
          </p:cNvPr>
          <p:cNvSpPr>
            <a:spLocks noGrp="1"/>
          </p:cNvSpPr>
          <p:nvPr>
            <p:ph type="ftr" sz="quarter" idx="3"/>
          </p:nvPr>
        </p:nvSpPr>
        <p:spPr/>
        <p:txBody>
          <a:bodyPr/>
          <a:lstStyle/>
          <a:p>
            <a:r>
              <a:rPr lang="en-US"/>
              <a:t>Attendance Management System</a:t>
            </a:r>
            <a:endParaRPr lang="en-US" dirty="0"/>
          </a:p>
        </p:txBody>
      </p:sp>
      <p:sp>
        <p:nvSpPr>
          <p:cNvPr id="11" name="Slide Number Placeholder 10">
            <a:extLst>
              <a:ext uri="{FF2B5EF4-FFF2-40B4-BE49-F238E27FC236}">
                <a16:creationId xmlns:a16="http://schemas.microsoft.com/office/drawing/2014/main" id="{CAFE90CA-36C5-A58F-259B-5ADBF364193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42419773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6933-40E5-E675-804E-A43E5E7C3423}"/>
              </a:ext>
            </a:extLst>
          </p:cNvPr>
          <p:cNvSpPr>
            <a:spLocks noGrp="1"/>
          </p:cNvSpPr>
          <p:nvPr>
            <p:ph type="ctrTitle"/>
          </p:nvPr>
        </p:nvSpPr>
        <p:spPr/>
        <p:txBody>
          <a:bodyPr/>
          <a:lstStyle/>
          <a:p>
            <a:r>
              <a:rPr lang="en-GB" dirty="0"/>
              <a:t>Website Features</a:t>
            </a:r>
            <a:endParaRPr lang="en-PK" dirty="0"/>
          </a:p>
        </p:txBody>
      </p:sp>
    </p:spTree>
    <p:extLst>
      <p:ext uri="{BB962C8B-B14F-4D97-AF65-F5344CB8AC3E}">
        <p14:creationId xmlns:p14="http://schemas.microsoft.com/office/powerpoint/2010/main" val="937159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0562CE-16CC-D327-0778-9A99DEFC4649}"/>
              </a:ext>
            </a:extLst>
          </p:cNvPr>
          <p:cNvSpPr>
            <a:spLocks noGrp="1"/>
          </p:cNvSpPr>
          <p:nvPr>
            <p:ph type="dt" sz="half" idx="2"/>
          </p:nvPr>
        </p:nvSpPr>
        <p:spPr/>
        <p:txBody>
          <a:bodyPr/>
          <a:lstStyle/>
          <a:p>
            <a:fld id="{F533A8EC-74BD-4CCF-A23B-5024770092B5}" type="datetime8">
              <a:rPr lang="en-PK" smtClean="0"/>
              <a:t>05/10/2023 9:13 am</a:t>
            </a:fld>
            <a:endParaRPr lang="en-US" dirty="0"/>
          </a:p>
        </p:txBody>
      </p:sp>
      <p:sp>
        <p:nvSpPr>
          <p:cNvPr id="5" name="Footer Placeholder 4">
            <a:extLst>
              <a:ext uri="{FF2B5EF4-FFF2-40B4-BE49-F238E27FC236}">
                <a16:creationId xmlns:a16="http://schemas.microsoft.com/office/drawing/2014/main" id="{ED838BCF-B57D-3430-87F3-677914E0A85E}"/>
              </a:ext>
            </a:extLst>
          </p:cNvPr>
          <p:cNvSpPr>
            <a:spLocks noGrp="1"/>
          </p:cNvSpPr>
          <p:nvPr>
            <p:ph type="ftr" sz="quarter" idx="3"/>
          </p:nvPr>
        </p:nvSpPr>
        <p:spPr/>
        <p:txBody>
          <a:bodyPr/>
          <a:lstStyle/>
          <a:p>
            <a:r>
              <a:rPr lang="en-US" dirty="0"/>
              <a:t>Attendance Management System</a:t>
            </a:r>
          </a:p>
        </p:txBody>
      </p:sp>
      <p:sp>
        <p:nvSpPr>
          <p:cNvPr id="6" name="Slide Number Placeholder 5">
            <a:extLst>
              <a:ext uri="{FF2B5EF4-FFF2-40B4-BE49-F238E27FC236}">
                <a16:creationId xmlns:a16="http://schemas.microsoft.com/office/drawing/2014/main" id="{24637A86-8627-0FB4-CC55-BEFE195EEE65}"/>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12" name="Picture 11" descr="AMS Home Page">
            <a:extLst>
              <a:ext uri="{FF2B5EF4-FFF2-40B4-BE49-F238E27FC236}">
                <a16:creationId xmlns:a16="http://schemas.microsoft.com/office/drawing/2014/main" id="{6FBDC650-5F4F-4980-9FFB-F1F4F4BC26A3}"/>
              </a:ext>
            </a:extLst>
          </p:cNvPr>
          <p:cNvPicPr>
            <a:picLocks noChangeAspect="1"/>
          </p:cNvPicPr>
          <p:nvPr/>
        </p:nvPicPr>
        <p:blipFill>
          <a:blip r:embed="rId2"/>
          <a:stretch>
            <a:fillRect/>
          </a:stretch>
        </p:blipFill>
        <p:spPr>
          <a:xfrm>
            <a:off x="100781" y="76801"/>
            <a:ext cx="5876925" cy="2828925"/>
          </a:xfrm>
          <a:prstGeom prst="rect">
            <a:avLst/>
          </a:prstGeom>
        </p:spPr>
      </p:pic>
      <p:pic>
        <p:nvPicPr>
          <p:cNvPr id="14" name="Picture 13" descr="A screenshot of a login screen&#10;&#10;Description automatically generated">
            <a:extLst>
              <a:ext uri="{FF2B5EF4-FFF2-40B4-BE49-F238E27FC236}">
                <a16:creationId xmlns:a16="http://schemas.microsoft.com/office/drawing/2014/main" id="{DE507E53-75FE-5C4E-81FD-F1CA06523FE8}"/>
              </a:ext>
            </a:extLst>
          </p:cNvPr>
          <p:cNvPicPr>
            <a:picLocks noChangeAspect="1"/>
          </p:cNvPicPr>
          <p:nvPr/>
        </p:nvPicPr>
        <p:blipFill>
          <a:blip r:embed="rId3"/>
          <a:stretch>
            <a:fillRect/>
          </a:stretch>
        </p:blipFill>
        <p:spPr>
          <a:xfrm>
            <a:off x="6096000" y="104937"/>
            <a:ext cx="5876925" cy="2828925"/>
          </a:xfrm>
          <a:prstGeom prst="rect">
            <a:avLst/>
          </a:prstGeom>
        </p:spPr>
      </p:pic>
      <p:pic>
        <p:nvPicPr>
          <p:cNvPr id="15" name="Picture 14">
            <a:extLst>
              <a:ext uri="{FF2B5EF4-FFF2-40B4-BE49-F238E27FC236}">
                <a16:creationId xmlns:a16="http://schemas.microsoft.com/office/drawing/2014/main" id="{975560C1-E231-014A-9829-97B7249A37F1}"/>
              </a:ext>
            </a:extLst>
          </p:cNvPr>
          <p:cNvPicPr>
            <a:picLocks noChangeAspect="1"/>
          </p:cNvPicPr>
          <p:nvPr/>
        </p:nvPicPr>
        <p:blipFill>
          <a:blip r:embed="rId4"/>
          <a:srcRect/>
          <a:stretch/>
        </p:blipFill>
        <p:spPr>
          <a:xfrm>
            <a:off x="100781" y="3230643"/>
            <a:ext cx="5876925" cy="2828925"/>
          </a:xfrm>
          <a:prstGeom prst="rect">
            <a:avLst/>
          </a:prstGeom>
        </p:spPr>
      </p:pic>
      <p:pic>
        <p:nvPicPr>
          <p:cNvPr id="16" name="Picture 15">
            <a:extLst>
              <a:ext uri="{FF2B5EF4-FFF2-40B4-BE49-F238E27FC236}">
                <a16:creationId xmlns:a16="http://schemas.microsoft.com/office/drawing/2014/main" id="{88328F3A-598F-CFEF-8A16-484B7D002119}"/>
              </a:ext>
            </a:extLst>
          </p:cNvPr>
          <p:cNvPicPr>
            <a:picLocks noChangeAspect="1"/>
          </p:cNvPicPr>
          <p:nvPr/>
        </p:nvPicPr>
        <p:blipFill>
          <a:blip r:embed="rId5"/>
          <a:srcRect/>
          <a:stretch/>
        </p:blipFill>
        <p:spPr>
          <a:xfrm>
            <a:off x="6096000" y="3230643"/>
            <a:ext cx="5876925" cy="2828925"/>
          </a:xfrm>
          <a:prstGeom prst="rect">
            <a:avLst/>
          </a:prstGeom>
        </p:spPr>
      </p:pic>
    </p:spTree>
    <p:extLst>
      <p:ext uri="{BB962C8B-B14F-4D97-AF65-F5344CB8AC3E}">
        <p14:creationId xmlns:p14="http://schemas.microsoft.com/office/powerpoint/2010/main" val="1384518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A858-CC7F-E206-2172-45B0B91C9AAE}"/>
              </a:ext>
            </a:extLst>
          </p:cNvPr>
          <p:cNvSpPr>
            <a:spLocks noGrp="1"/>
          </p:cNvSpPr>
          <p:nvPr>
            <p:ph type="title"/>
          </p:nvPr>
        </p:nvSpPr>
        <p:spPr/>
        <p:txBody>
          <a:bodyPr/>
          <a:lstStyle/>
          <a:p>
            <a:r>
              <a:rPr lang="en-GB" dirty="0"/>
              <a:t>User Roles </a:t>
            </a:r>
            <a:endParaRPr lang="en-PK" dirty="0"/>
          </a:p>
        </p:txBody>
      </p:sp>
      <p:sp>
        <p:nvSpPr>
          <p:cNvPr id="3" name="Content Placeholder 2">
            <a:extLst>
              <a:ext uri="{FF2B5EF4-FFF2-40B4-BE49-F238E27FC236}">
                <a16:creationId xmlns:a16="http://schemas.microsoft.com/office/drawing/2014/main" id="{6885FB0A-EF7A-FB9A-DFD4-23DBEBB21AE5}"/>
              </a:ext>
            </a:extLst>
          </p:cNvPr>
          <p:cNvSpPr>
            <a:spLocks noGrp="1"/>
          </p:cNvSpPr>
          <p:nvPr>
            <p:ph idx="1"/>
          </p:nvPr>
        </p:nvSpPr>
        <p:spPr/>
        <p:txBody>
          <a:bodyPr>
            <a:normAutofit/>
          </a:bodyPr>
          <a:lstStyle/>
          <a:p>
            <a:pPr marL="514350" indent="-514350">
              <a:buAutoNum type="arabicPeriod"/>
            </a:pPr>
            <a:r>
              <a:rPr lang="en-GB" sz="3200" dirty="0"/>
              <a:t>Student</a:t>
            </a:r>
          </a:p>
          <a:p>
            <a:pPr marL="514350" indent="-514350">
              <a:buAutoNum type="arabicPeriod"/>
            </a:pPr>
            <a:r>
              <a:rPr lang="en-GB" sz="3200" dirty="0"/>
              <a:t>Teacher</a:t>
            </a:r>
          </a:p>
          <a:p>
            <a:pPr marL="514350" indent="-514350">
              <a:buAutoNum type="arabicPeriod"/>
            </a:pPr>
            <a:r>
              <a:rPr lang="en-GB" sz="3200" dirty="0"/>
              <a:t>Department Admin</a:t>
            </a:r>
          </a:p>
          <a:p>
            <a:pPr marL="514350" indent="-514350">
              <a:buAutoNum type="arabicPeriod"/>
            </a:pPr>
            <a:r>
              <a:rPr lang="en-GB" sz="3200" dirty="0"/>
              <a:t>Super Admin</a:t>
            </a:r>
            <a:endParaRPr lang="en-PK" sz="3200" dirty="0"/>
          </a:p>
        </p:txBody>
      </p:sp>
      <p:sp>
        <p:nvSpPr>
          <p:cNvPr id="4" name="Date Placeholder 3">
            <a:extLst>
              <a:ext uri="{FF2B5EF4-FFF2-40B4-BE49-F238E27FC236}">
                <a16:creationId xmlns:a16="http://schemas.microsoft.com/office/drawing/2014/main" id="{6A0AAB5E-9623-4D92-ECB0-3B53DD43462A}"/>
              </a:ext>
            </a:extLst>
          </p:cNvPr>
          <p:cNvSpPr>
            <a:spLocks noGrp="1"/>
          </p:cNvSpPr>
          <p:nvPr>
            <p:ph type="dt" sz="half" idx="2"/>
          </p:nvPr>
        </p:nvSpPr>
        <p:spPr/>
        <p:txBody>
          <a:bodyPr/>
          <a:lstStyle/>
          <a:p>
            <a:fld id="{F533A8EC-74BD-4CCF-A23B-5024770092B5}" type="datetime8">
              <a:rPr lang="en-PK" smtClean="0"/>
              <a:t>05/10/2023 9:13 am</a:t>
            </a:fld>
            <a:endParaRPr lang="en-US" dirty="0"/>
          </a:p>
        </p:txBody>
      </p:sp>
      <p:sp>
        <p:nvSpPr>
          <p:cNvPr id="5" name="Footer Placeholder 4">
            <a:extLst>
              <a:ext uri="{FF2B5EF4-FFF2-40B4-BE49-F238E27FC236}">
                <a16:creationId xmlns:a16="http://schemas.microsoft.com/office/drawing/2014/main" id="{2A1E86C5-34A5-03B0-3C7A-DD102AE3AA99}"/>
              </a:ext>
            </a:extLst>
          </p:cNvPr>
          <p:cNvSpPr>
            <a:spLocks noGrp="1"/>
          </p:cNvSpPr>
          <p:nvPr>
            <p:ph type="ftr" sz="quarter" idx="3"/>
          </p:nvPr>
        </p:nvSpPr>
        <p:spPr/>
        <p:txBody>
          <a:bodyPr/>
          <a:lstStyle/>
          <a:p>
            <a:r>
              <a:rPr lang="en-US"/>
              <a:t>Attendance Management System</a:t>
            </a:r>
            <a:endParaRPr lang="en-US" dirty="0"/>
          </a:p>
        </p:txBody>
      </p:sp>
      <p:sp>
        <p:nvSpPr>
          <p:cNvPr id="6" name="Slide Number Placeholder 5">
            <a:extLst>
              <a:ext uri="{FF2B5EF4-FFF2-40B4-BE49-F238E27FC236}">
                <a16:creationId xmlns:a16="http://schemas.microsoft.com/office/drawing/2014/main" id="{F2D5E7D8-A2EF-ADD6-B778-31C9FBFA373D}"/>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903831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A1A50-7F5B-1EBF-5F7F-49EB7675A478}"/>
              </a:ext>
            </a:extLst>
          </p:cNvPr>
          <p:cNvSpPr>
            <a:spLocks noGrp="1"/>
          </p:cNvSpPr>
          <p:nvPr>
            <p:ph type="title"/>
          </p:nvPr>
        </p:nvSpPr>
        <p:spPr/>
        <p:txBody>
          <a:bodyPr/>
          <a:lstStyle/>
          <a:p>
            <a:r>
              <a:rPr lang="en-GB" dirty="0"/>
              <a:t>1. Student</a:t>
            </a:r>
            <a:endParaRPr lang="en-PK" dirty="0"/>
          </a:p>
        </p:txBody>
      </p:sp>
      <p:sp>
        <p:nvSpPr>
          <p:cNvPr id="3" name="Content Placeholder 2">
            <a:extLst>
              <a:ext uri="{FF2B5EF4-FFF2-40B4-BE49-F238E27FC236}">
                <a16:creationId xmlns:a16="http://schemas.microsoft.com/office/drawing/2014/main" id="{5ABFD89E-F41D-7A31-2322-27950956B641}"/>
              </a:ext>
            </a:extLst>
          </p:cNvPr>
          <p:cNvSpPr>
            <a:spLocks noGrp="1"/>
          </p:cNvSpPr>
          <p:nvPr>
            <p:ph idx="1"/>
          </p:nvPr>
        </p:nvSpPr>
        <p:spPr/>
        <p:txBody>
          <a:bodyPr/>
          <a:lstStyle/>
          <a:p>
            <a:pPr marL="457200" indent="-457200">
              <a:buFont typeface="Arial" panose="020B0604020202020204" pitchFamily="34" charset="0"/>
              <a:buChar char="•"/>
            </a:pPr>
            <a:r>
              <a:rPr lang="en-GB" dirty="0"/>
              <a:t>Student can sign up using a batch code provided by admin</a:t>
            </a:r>
          </a:p>
          <a:p>
            <a:pPr marL="457200" indent="-457200">
              <a:buFont typeface="Arial" panose="020B0604020202020204" pitchFamily="34" charset="0"/>
              <a:buChar char="•"/>
            </a:pPr>
            <a:r>
              <a:rPr lang="en-GB" dirty="0"/>
              <a:t>After logging in, student can select semester and subject and semester to view their attendance</a:t>
            </a:r>
            <a:endParaRPr lang="en-PK" dirty="0"/>
          </a:p>
        </p:txBody>
      </p:sp>
      <p:sp>
        <p:nvSpPr>
          <p:cNvPr id="4" name="Date Placeholder 3">
            <a:extLst>
              <a:ext uri="{FF2B5EF4-FFF2-40B4-BE49-F238E27FC236}">
                <a16:creationId xmlns:a16="http://schemas.microsoft.com/office/drawing/2014/main" id="{71D994AB-9974-BC61-C698-912158B37838}"/>
              </a:ext>
            </a:extLst>
          </p:cNvPr>
          <p:cNvSpPr>
            <a:spLocks noGrp="1"/>
          </p:cNvSpPr>
          <p:nvPr>
            <p:ph type="dt" sz="half" idx="2"/>
          </p:nvPr>
        </p:nvSpPr>
        <p:spPr/>
        <p:txBody>
          <a:bodyPr/>
          <a:lstStyle/>
          <a:p>
            <a:fld id="{C90690D9-E99B-451E-B51A-E1CE93B46C55}" type="datetime8">
              <a:rPr lang="en-PK" smtClean="0"/>
              <a:t>05/10/2023 9:13 am</a:t>
            </a:fld>
            <a:endParaRPr lang="en-US" dirty="0"/>
          </a:p>
        </p:txBody>
      </p:sp>
      <p:sp>
        <p:nvSpPr>
          <p:cNvPr id="5" name="Footer Placeholder 4">
            <a:extLst>
              <a:ext uri="{FF2B5EF4-FFF2-40B4-BE49-F238E27FC236}">
                <a16:creationId xmlns:a16="http://schemas.microsoft.com/office/drawing/2014/main" id="{EB9A7502-47A3-59BE-8C31-4E56E08CF676}"/>
              </a:ext>
            </a:extLst>
          </p:cNvPr>
          <p:cNvSpPr>
            <a:spLocks noGrp="1"/>
          </p:cNvSpPr>
          <p:nvPr>
            <p:ph type="ftr" sz="quarter" idx="3"/>
          </p:nvPr>
        </p:nvSpPr>
        <p:spPr/>
        <p:txBody>
          <a:bodyPr/>
          <a:lstStyle/>
          <a:p>
            <a:r>
              <a:rPr lang="en-US"/>
              <a:t>Attendance Management System</a:t>
            </a:r>
            <a:endParaRPr lang="en-US" dirty="0"/>
          </a:p>
        </p:txBody>
      </p:sp>
      <p:sp>
        <p:nvSpPr>
          <p:cNvPr id="6" name="Slide Number Placeholder 5">
            <a:extLst>
              <a:ext uri="{FF2B5EF4-FFF2-40B4-BE49-F238E27FC236}">
                <a16:creationId xmlns:a16="http://schemas.microsoft.com/office/drawing/2014/main" id="{30AA061F-26D4-C329-EE7A-15E724EC84FA}"/>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545814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D277882-F0CD-ECF8-0EAF-E101B758E75B}"/>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9" name="Picture 8">
            <a:extLst>
              <a:ext uri="{FF2B5EF4-FFF2-40B4-BE49-F238E27FC236}">
                <a16:creationId xmlns:a16="http://schemas.microsoft.com/office/drawing/2014/main" id="{FE7B7867-C66A-BFCE-5624-4C9E67A84F5E}"/>
              </a:ext>
            </a:extLst>
          </p:cNvPr>
          <p:cNvPicPr>
            <a:picLocks noChangeAspect="1"/>
          </p:cNvPicPr>
          <p:nvPr/>
        </p:nvPicPr>
        <p:blipFill>
          <a:blip r:embed="rId2"/>
          <a:stretch>
            <a:fillRect/>
          </a:stretch>
        </p:blipFill>
        <p:spPr>
          <a:xfrm>
            <a:off x="1308295" y="1199601"/>
            <a:ext cx="9907776" cy="4769221"/>
          </a:xfrm>
          <a:prstGeom prst="rect">
            <a:avLst/>
          </a:prstGeom>
        </p:spPr>
      </p:pic>
      <p:sp>
        <p:nvSpPr>
          <p:cNvPr id="14" name="TextBox 13">
            <a:extLst>
              <a:ext uri="{FF2B5EF4-FFF2-40B4-BE49-F238E27FC236}">
                <a16:creationId xmlns:a16="http://schemas.microsoft.com/office/drawing/2014/main" id="{FCA39674-2961-011D-82F6-92191D01D5D5}"/>
              </a:ext>
            </a:extLst>
          </p:cNvPr>
          <p:cNvSpPr txBox="1"/>
          <p:nvPr/>
        </p:nvSpPr>
        <p:spPr>
          <a:xfrm>
            <a:off x="1158810" y="245494"/>
            <a:ext cx="8251372" cy="954107"/>
          </a:xfrm>
          <a:prstGeom prst="rect">
            <a:avLst/>
          </a:prstGeom>
          <a:noFill/>
        </p:spPr>
        <p:txBody>
          <a:bodyPr wrap="square" rtlCol="0">
            <a:spAutoFit/>
          </a:bodyPr>
          <a:lstStyle/>
          <a:p>
            <a:r>
              <a:rPr lang="en-GB" sz="2800" dirty="0"/>
              <a:t>After logging in, student can select a semester to view its subjects</a:t>
            </a:r>
            <a:endParaRPr lang="en-PK" sz="2800" dirty="0"/>
          </a:p>
        </p:txBody>
      </p:sp>
    </p:spTree>
    <p:extLst>
      <p:ext uri="{BB962C8B-B14F-4D97-AF65-F5344CB8AC3E}">
        <p14:creationId xmlns:p14="http://schemas.microsoft.com/office/powerpoint/2010/main" val="422388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4440C8-AA81-7C75-D733-3DF1A8744359}"/>
              </a:ext>
            </a:extLst>
          </p:cNvPr>
          <p:cNvSpPr>
            <a:spLocks noGrp="1"/>
          </p:cNvSpPr>
          <p:nvPr>
            <p:ph type="dt" sz="half" idx="2"/>
          </p:nvPr>
        </p:nvSpPr>
        <p:spPr/>
        <p:txBody>
          <a:bodyPr/>
          <a:lstStyle/>
          <a:p>
            <a:fld id="{FAEFEC7C-1543-4737-9BE1-80791979BE51}" type="datetime8">
              <a:rPr lang="en-PK" smtClean="0"/>
              <a:t>05/10/2023 9:13 am</a:t>
            </a:fld>
            <a:endParaRPr lang="en-US" dirty="0"/>
          </a:p>
        </p:txBody>
      </p:sp>
      <p:sp>
        <p:nvSpPr>
          <p:cNvPr id="5" name="Footer Placeholder 4">
            <a:extLst>
              <a:ext uri="{FF2B5EF4-FFF2-40B4-BE49-F238E27FC236}">
                <a16:creationId xmlns:a16="http://schemas.microsoft.com/office/drawing/2014/main" id="{BE7FD5B0-E5AB-450F-4314-36013EE5B06D}"/>
              </a:ext>
            </a:extLst>
          </p:cNvPr>
          <p:cNvSpPr>
            <a:spLocks noGrp="1"/>
          </p:cNvSpPr>
          <p:nvPr>
            <p:ph type="ftr" sz="quarter" idx="3"/>
          </p:nvPr>
        </p:nvSpPr>
        <p:spPr/>
        <p:txBody>
          <a:bodyPr/>
          <a:lstStyle/>
          <a:p>
            <a:r>
              <a:rPr lang="en-US"/>
              <a:t>Attendance Management System</a:t>
            </a:r>
            <a:endParaRPr lang="en-US" dirty="0"/>
          </a:p>
        </p:txBody>
      </p:sp>
      <p:sp>
        <p:nvSpPr>
          <p:cNvPr id="6" name="Slide Number Placeholder 5">
            <a:extLst>
              <a:ext uri="{FF2B5EF4-FFF2-40B4-BE49-F238E27FC236}">
                <a16:creationId xmlns:a16="http://schemas.microsoft.com/office/drawing/2014/main" id="{AD277882-F0CD-ECF8-0EAF-E101B758E75B}"/>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9" name="Picture 8">
            <a:extLst>
              <a:ext uri="{FF2B5EF4-FFF2-40B4-BE49-F238E27FC236}">
                <a16:creationId xmlns:a16="http://schemas.microsoft.com/office/drawing/2014/main" id="{FE7B7867-C66A-BFCE-5624-4C9E67A84F5E}"/>
              </a:ext>
            </a:extLst>
          </p:cNvPr>
          <p:cNvPicPr>
            <a:picLocks noChangeAspect="1"/>
          </p:cNvPicPr>
          <p:nvPr/>
        </p:nvPicPr>
        <p:blipFill>
          <a:blip r:embed="rId2"/>
          <a:srcRect/>
          <a:stretch/>
        </p:blipFill>
        <p:spPr>
          <a:xfrm>
            <a:off x="1603717" y="1466887"/>
            <a:ext cx="9810408" cy="4722352"/>
          </a:xfrm>
          <a:prstGeom prst="rect">
            <a:avLst/>
          </a:prstGeom>
        </p:spPr>
      </p:pic>
      <p:sp>
        <p:nvSpPr>
          <p:cNvPr id="3" name="TextBox 2">
            <a:extLst>
              <a:ext uri="{FF2B5EF4-FFF2-40B4-BE49-F238E27FC236}">
                <a16:creationId xmlns:a16="http://schemas.microsoft.com/office/drawing/2014/main" id="{1F07FFF8-96E1-0DF4-66F5-1B1BB8EA4CA2}"/>
              </a:ext>
            </a:extLst>
          </p:cNvPr>
          <p:cNvSpPr txBox="1"/>
          <p:nvPr/>
        </p:nvSpPr>
        <p:spPr>
          <a:xfrm>
            <a:off x="1056254" y="191707"/>
            <a:ext cx="10079492" cy="954107"/>
          </a:xfrm>
          <a:prstGeom prst="rect">
            <a:avLst/>
          </a:prstGeom>
          <a:noFill/>
        </p:spPr>
        <p:txBody>
          <a:bodyPr wrap="square" rtlCol="0">
            <a:spAutoFit/>
          </a:bodyPr>
          <a:lstStyle/>
          <a:p>
            <a:r>
              <a:rPr lang="en-GB" sz="2800" dirty="0"/>
              <a:t>After selecting a semester, its subject will be shown which student can select to see their attendance in that subject</a:t>
            </a:r>
            <a:endParaRPr lang="en-PK" sz="2800" dirty="0"/>
          </a:p>
        </p:txBody>
      </p:sp>
    </p:spTree>
    <p:extLst>
      <p:ext uri="{BB962C8B-B14F-4D97-AF65-F5344CB8AC3E}">
        <p14:creationId xmlns:p14="http://schemas.microsoft.com/office/powerpoint/2010/main" val="121079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4440C8-AA81-7C75-D733-3DF1A8744359}"/>
              </a:ext>
            </a:extLst>
          </p:cNvPr>
          <p:cNvSpPr>
            <a:spLocks noGrp="1"/>
          </p:cNvSpPr>
          <p:nvPr>
            <p:ph type="dt" sz="half" idx="2"/>
          </p:nvPr>
        </p:nvSpPr>
        <p:spPr/>
        <p:txBody>
          <a:bodyPr/>
          <a:lstStyle/>
          <a:p>
            <a:fld id="{FAEFEC7C-1543-4737-9BE1-80791979BE51}" type="datetime8">
              <a:rPr lang="en-PK" smtClean="0"/>
              <a:t>05/10/2023 9:15 am</a:t>
            </a:fld>
            <a:endParaRPr lang="en-US" dirty="0"/>
          </a:p>
        </p:txBody>
      </p:sp>
      <p:sp>
        <p:nvSpPr>
          <p:cNvPr id="5" name="Footer Placeholder 4">
            <a:extLst>
              <a:ext uri="{FF2B5EF4-FFF2-40B4-BE49-F238E27FC236}">
                <a16:creationId xmlns:a16="http://schemas.microsoft.com/office/drawing/2014/main" id="{BE7FD5B0-E5AB-450F-4314-36013EE5B06D}"/>
              </a:ext>
            </a:extLst>
          </p:cNvPr>
          <p:cNvSpPr>
            <a:spLocks noGrp="1"/>
          </p:cNvSpPr>
          <p:nvPr>
            <p:ph type="ftr" sz="quarter" idx="3"/>
          </p:nvPr>
        </p:nvSpPr>
        <p:spPr/>
        <p:txBody>
          <a:bodyPr/>
          <a:lstStyle/>
          <a:p>
            <a:r>
              <a:rPr lang="en-US"/>
              <a:t>Attendance Management System</a:t>
            </a:r>
            <a:endParaRPr lang="en-US" dirty="0"/>
          </a:p>
        </p:txBody>
      </p:sp>
      <p:sp>
        <p:nvSpPr>
          <p:cNvPr id="6" name="Slide Number Placeholder 5">
            <a:extLst>
              <a:ext uri="{FF2B5EF4-FFF2-40B4-BE49-F238E27FC236}">
                <a16:creationId xmlns:a16="http://schemas.microsoft.com/office/drawing/2014/main" id="{AD277882-F0CD-ECF8-0EAF-E101B758E75B}"/>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9" name="Picture 8">
            <a:extLst>
              <a:ext uri="{FF2B5EF4-FFF2-40B4-BE49-F238E27FC236}">
                <a16:creationId xmlns:a16="http://schemas.microsoft.com/office/drawing/2014/main" id="{FE7B7867-C66A-BFCE-5624-4C9E67A84F5E}"/>
              </a:ext>
            </a:extLst>
          </p:cNvPr>
          <p:cNvPicPr>
            <a:picLocks noChangeAspect="1"/>
          </p:cNvPicPr>
          <p:nvPr/>
        </p:nvPicPr>
        <p:blipFill>
          <a:blip r:embed="rId2"/>
          <a:srcRect/>
          <a:stretch/>
        </p:blipFill>
        <p:spPr>
          <a:xfrm>
            <a:off x="1440163" y="1334489"/>
            <a:ext cx="9791147" cy="4713081"/>
          </a:xfrm>
          <a:prstGeom prst="rect">
            <a:avLst/>
          </a:prstGeom>
        </p:spPr>
      </p:pic>
      <p:sp>
        <p:nvSpPr>
          <p:cNvPr id="3" name="TextBox 2">
            <a:extLst>
              <a:ext uri="{FF2B5EF4-FFF2-40B4-BE49-F238E27FC236}">
                <a16:creationId xmlns:a16="http://schemas.microsoft.com/office/drawing/2014/main" id="{C6040AC4-5C0B-3119-992E-B8D90886CD4E}"/>
              </a:ext>
            </a:extLst>
          </p:cNvPr>
          <p:cNvSpPr txBox="1"/>
          <p:nvPr/>
        </p:nvSpPr>
        <p:spPr>
          <a:xfrm>
            <a:off x="546907" y="380382"/>
            <a:ext cx="10079492" cy="954107"/>
          </a:xfrm>
          <a:prstGeom prst="rect">
            <a:avLst/>
          </a:prstGeom>
          <a:noFill/>
        </p:spPr>
        <p:txBody>
          <a:bodyPr wrap="square" rtlCol="0">
            <a:spAutoFit/>
          </a:bodyPr>
          <a:lstStyle/>
          <a:p>
            <a:r>
              <a:rPr lang="en-GB" sz="2800" dirty="0"/>
              <a:t>After selecting a subject, attendance for each date will be shown.</a:t>
            </a:r>
            <a:endParaRPr lang="en-PK" sz="2800" dirty="0"/>
          </a:p>
        </p:txBody>
      </p:sp>
    </p:spTree>
    <p:extLst>
      <p:ext uri="{BB962C8B-B14F-4D97-AF65-F5344CB8AC3E}">
        <p14:creationId xmlns:p14="http://schemas.microsoft.com/office/powerpoint/2010/main" val="659568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A1A50-7F5B-1EBF-5F7F-49EB7675A478}"/>
              </a:ext>
            </a:extLst>
          </p:cNvPr>
          <p:cNvSpPr>
            <a:spLocks noGrp="1"/>
          </p:cNvSpPr>
          <p:nvPr>
            <p:ph type="title"/>
          </p:nvPr>
        </p:nvSpPr>
        <p:spPr/>
        <p:txBody>
          <a:bodyPr/>
          <a:lstStyle/>
          <a:p>
            <a:r>
              <a:rPr lang="en-GB" dirty="0"/>
              <a:t>2. Teacher</a:t>
            </a:r>
            <a:endParaRPr lang="en-PK" dirty="0"/>
          </a:p>
        </p:txBody>
      </p:sp>
      <p:sp>
        <p:nvSpPr>
          <p:cNvPr id="3" name="Content Placeholder 2">
            <a:extLst>
              <a:ext uri="{FF2B5EF4-FFF2-40B4-BE49-F238E27FC236}">
                <a16:creationId xmlns:a16="http://schemas.microsoft.com/office/drawing/2014/main" id="{5ABFD89E-F41D-7A31-2322-27950956B641}"/>
              </a:ext>
            </a:extLst>
          </p:cNvPr>
          <p:cNvSpPr>
            <a:spLocks noGrp="1"/>
          </p:cNvSpPr>
          <p:nvPr>
            <p:ph idx="1"/>
          </p:nvPr>
        </p:nvSpPr>
        <p:spPr/>
        <p:txBody>
          <a:bodyPr/>
          <a:lstStyle/>
          <a:p>
            <a:pPr marL="457200" indent="-457200">
              <a:buFont typeface="Arial" panose="020B0604020202020204" pitchFamily="34" charset="0"/>
              <a:buChar char="•"/>
            </a:pPr>
            <a:r>
              <a:rPr lang="en-GB" dirty="0"/>
              <a:t>Teacher can be added by department.</a:t>
            </a:r>
          </a:p>
          <a:p>
            <a:pPr marL="457200" indent="-457200">
              <a:buFont typeface="Arial" panose="020B0604020202020204" pitchFamily="34" charset="0"/>
              <a:buChar char="•"/>
            </a:pPr>
            <a:r>
              <a:rPr lang="en-GB" dirty="0"/>
              <a:t>An email will be sent which will include their login details.</a:t>
            </a:r>
          </a:p>
          <a:p>
            <a:pPr marL="457200" indent="-457200">
              <a:buFont typeface="Arial" panose="020B0604020202020204" pitchFamily="34" charset="0"/>
              <a:buChar char="•"/>
            </a:pPr>
            <a:r>
              <a:rPr lang="en-GB" dirty="0"/>
              <a:t>Teacher can view subjects assigned to them and take attendance in them.</a:t>
            </a:r>
            <a:endParaRPr lang="en-PK" dirty="0"/>
          </a:p>
        </p:txBody>
      </p:sp>
      <p:sp>
        <p:nvSpPr>
          <p:cNvPr id="4" name="Date Placeholder 3">
            <a:extLst>
              <a:ext uri="{FF2B5EF4-FFF2-40B4-BE49-F238E27FC236}">
                <a16:creationId xmlns:a16="http://schemas.microsoft.com/office/drawing/2014/main" id="{71D994AB-9974-BC61-C698-912158B37838}"/>
              </a:ext>
            </a:extLst>
          </p:cNvPr>
          <p:cNvSpPr>
            <a:spLocks noGrp="1"/>
          </p:cNvSpPr>
          <p:nvPr>
            <p:ph type="dt" sz="half" idx="2"/>
          </p:nvPr>
        </p:nvSpPr>
        <p:spPr/>
        <p:txBody>
          <a:bodyPr/>
          <a:lstStyle/>
          <a:p>
            <a:fld id="{C90690D9-E99B-451E-B51A-E1CE93B46C55}" type="datetime8">
              <a:rPr lang="en-PK" smtClean="0"/>
              <a:t>05/10/2023 9:13 am</a:t>
            </a:fld>
            <a:endParaRPr lang="en-US" dirty="0"/>
          </a:p>
        </p:txBody>
      </p:sp>
      <p:sp>
        <p:nvSpPr>
          <p:cNvPr id="5" name="Footer Placeholder 4">
            <a:extLst>
              <a:ext uri="{FF2B5EF4-FFF2-40B4-BE49-F238E27FC236}">
                <a16:creationId xmlns:a16="http://schemas.microsoft.com/office/drawing/2014/main" id="{EB9A7502-47A3-59BE-8C31-4E56E08CF676}"/>
              </a:ext>
            </a:extLst>
          </p:cNvPr>
          <p:cNvSpPr>
            <a:spLocks noGrp="1"/>
          </p:cNvSpPr>
          <p:nvPr>
            <p:ph type="ftr" sz="quarter" idx="3"/>
          </p:nvPr>
        </p:nvSpPr>
        <p:spPr/>
        <p:txBody>
          <a:bodyPr/>
          <a:lstStyle/>
          <a:p>
            <a:r>
              <a:rPr lang="en-US"/>
              <a:t>Attendance Management System</a:t>
            </a:r>
            <a:endParaRPr lang="en-US" dirty="0"/>
          </a:p>
        </p:txBody>
      </p:sp>
      <p:sp>
        <p:nvSpPr>
          <p:cNvPr id="6" name="Slide Number Placeholder 5">
            <a:extLst>
              <a:ext uri="{FF2B5EF4-FFF2-40B4-BE49-F238E27FC236}">
                <a16:creationId xmlns:a16="http://schemas.microsoft.com/office/drawing/2014/main" id="{30AA061F-26D4-C329-EE7A-15E724EC84FA}"/>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3075127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4440C8-AA81-7C75-D733-3DF1A8744359}"/>
              </a:ext>
            </a:extLst>
          </p:cNvPr>
          <p:cNvSpPr>
            <a:spLocks noGrp="1"/>
          </p:cNvSpPr>
          <p:nvPr>
            <p:ph type="dt" sz="half" idx="2"/>
          </p:nvPr>
        </p:nvSpPr>
        <p:spPr/>
        <p:txBody>
          <a:bodyPr/>
          <a:lstStyle/>
          <a:p>
            <a:fld id="{FAEFEC7C-1543-4737-9BE1-80791979BE51}" type="datetime8">
              <a:rPr lang="en-PK" smtClean="0"/>
              <a:t>05/10/2023 9:16 am</a:t>
            </a:fld>
            <a:endParaRPr lang="en-US" dirty="0"/>
          </a:p>
        </p:txBody>
      </p:sp>
      <p:sp>
        <p:nvSpPr>
          <p:cNvPr id="5" name="Footer Placeholder 4">
            <a:extLst>
              <a:ext uri="{FF2B5EF4-FFF2-40B4-BE49-F238E27FC236}">
                <a16:creationId xmlns:a16="http://schemas.microsoft.com/office/drawing/2014/main" id="{BE7FD5B0-E5AB-450F-4314-36013EE5B06D}"/>
              </a:ext>
            </a:extLst>
          </p:cNvPr>
          <p:cNvSpPr>
            <a:spLocks noGrp="1"/>
          </p:cNvSpPr>
          <p:nvPr>
            <p:ph type="ftr" sz="quarter" idx="3"/>
          </p:nvPr>
        </p:nvSpPr>
        <p:spPr/>
        <p:txBody>
          <a:bodyPr/>
          <a:lstStyle/>
          <a:p>
            <a:r>
              <a:rPr lang="en-US" dirty="0"/>
              <a:t>Attendance Management System</a:t>
            </a:r>
          </a:p>
        </p:txBody>
      </p:sp>
      <p:sp>
        <p:nvSpPr>
          <p:cNvPr id="6" name="Slide Number Placeholder 5">
            <a:extLst>
              <a:ext uri="{FF2B5EF4-FFF2-40B4-BE49-F238E27FC236}">
                <a16:creationId xmlns:a16="http://schemas.microsoft.com/office/drawing/2014/main" id="{AD277882-F0CD-ECF8-0EAF-E101B758E75B}"/>
              </a:ext>
            </a:extLst>
          </p:cNvPr>
          <p:cNvSpPr>
            <a:spLocks noGrp="1"/>
          </p:cNvSpPr>
          <p:nvPr>
            <p:ph type="sldNum" sz="quarter" idx="4"/>
          </p:nvPr>
        </p:nvSpPr>
        <p:spPr/>
        <p:txBody>
          <a:bodyPr/>
          <a:lstStyle/>
          <a:p>
            <a:fld id="{294A09A9-5501-47C1-A89A-A340965A2BE2}" type="slidenum">
              <a:rPr lang="en-US" smtClean="0"/>
              <a:pPr/>
              <a:t>19</a:t>
            </a:fld>
            <a:endParaRPr lang="en-US" dirty="0"/>
          </a:p>
        </p:txBody>
      </p:sp>
      <p:pic>
        <p:nvPicPr>
          <p:cNvPr id="9" name="Picture 8">
            <a:extLst>
              <a:ext uri="{FF2B5EF4-FFF2-40B4-BE49-F238E27FC236}">
                <a16:creationId xmlns:a16="http://schemas.microsoft.com/office/drawing/2014/main" id="{FE7B7867-C66A-BFCE-5624-4C9E67A84F5E}"/>
              </a:ext>
            </a:extLst>
          </p:cNvPr>
          <p:cNvPicPr>
            <a:picLocks noChangeAspect="1"/>
          </p:cNvPicPr>
          <p:nvPr/>
        </p:nvPicPr>
        <p:blipFill>
          <a:blip r:embed="rId2"/>
          <a:srcRect/>
          <a:stretch/>
        </p:blipFill>
        <p:spPr>
          <a:xfrm>
            <a:off x="1438485" y="1265965"/>
            <a:ext cx="9815787" cy="4724942"/>
          </a:xfrm>
          <a:prstGeom prst="rect">
            <a:avLst/>
          </a:prstGeom>
        </p:spPr>
      </p:pic>
      <p:sp>
        <p:nvSpPr>
          <p:cNvPr id="3" name="TextBox 2">
            <a:extLst>
              <a:ext uri="{FF2B5EF4-FFF2-40B4-BE49-F238E27FC236}">
                <a16:creationId xmlns:a16="http://schemas.microsoft.com/office/drawing/2014/main" id="{0570E4C2-D5B0-B77C-0A49-57E0BCCC7568}"/>
              </a:ext>
            </a:extLst>
          </p:cNvPr>
          <p:cNvSpPr txBox="1"/>
          <p:nvPr/>
        </p:nvSpPr>
        <p:spPr>
          <a:xfrm>
            <a:off x="835252" y="512780"/>
            <a:ext cx="10079492" cy="523220"/>
          </a:xfrm>
          <a:prstGeom prst="rect">
            <a:avLst/>
          </a:prstGeom>
          <a:noFill/>
        </p:spPr>
        <p:txBody>
          <a:bodyPr wrap="square" rtlCol="0">
            <a:spAutoFit/>
          </a:bodyPr>
          <a:lstStyle/>
          <a:p>
            <a:r>
              <a:rPr lang="en-GB" sz="2800" dirty="0"/>
              <a:t>After logging in, teacher will see all the subjects assign to them</a:t>
            </a:r>
            <a:endParaRPr lang="en-PK" sz="2800" dirty="0"/>
          </a:p>
        </p:txBody>
      </p:sp>
    </p:spTree>
    <p:extLst>
      <p:ext uri="{BB962C8B-B14F-4D97-AF65-F5344CB8AC3E}">
        <p14:creationId xmlns:p14="http://schemas.microsoft.com/office/powerpoint/2010/main" val="266235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9C662-6BCA-ADE2-BB0F-CEF864C6DA5E}"/>
              </a:ext>
            </a:extLst>
          </p:cNvPr>
          <p:cNvSpPr>
            <a:spLocks noGrp="1"/>
          </p:cNvSpPr>
          <p:nvPr>
            <p:ph type="title"/>
          </p:nvPr>
        </p:nvSpPr>
        <p:spPr>
          <a:xfrm>
            <a:off x="1098205" y="495189"/>
            <a:ext cx="8401624" cy="722825"/>
          </a:xfrm>
        </p:spPr>
        <p:txBody>
          <a:bodyPr/>
          <a:lstStyle/>
          <a:p>
            <a:pPr algn="ctr"/>
            <a:r>
              <a:rPr lang="en-GB" sz="4400" dirty="0"/>
              <a:t>Supervisor</a:t>
            </a:r>
            <a:endParaRPr lang="en-PK" sz="4400" dirty="0"/>
          </a:p>
        </p:txBody>
      </p:sp>
      <p:pic>
        <p:nvPicPr>
          <p:cNvPr id="20" name="Picture Placeholder 19" descr="A white and blue person's head&#10;&#10;Description automatically generated with medium confidence">
            <a:extLst>
              <a:ext uri="{FF2B5EF4-FFF2-40B4-BE49-F238E27FC236}">
                <a16:creationId xmlns:a16="http://schemas.microsoft.com/office/drawing/2014/main" id="{87CCC1BC-C5CA-0744-D47F-C6C94E86C9E5}"/>
              </a:ext>
            </a:extLst>
          </p:cNvPr>
          <p:cNvPicPr>
            <a:picLocks noGrp="1" noChangeAspect="1"/>
          </p:cNvPicPr>
          <p:nvPr>
            <p:ph type="pic" sz="quarter" idx="13"/>
          </p:nvPr>
        </p:nvPicPr>
        <p:blipFill>
          <a:blip r:embed="rId3"/>
          <a:srcRect l="66" r="66"/>
          <a:stretch>
            <a:fillRect/>
          </a:stretch>
        </p:blipFill>
        <p:spPr>
          <a:xfrm>
            <a:off x="238058" y="4539455"/>
            <a:ext cx="1200150" cy="1201738"/>
          </a:xfrm>
        </p:spPr>
      </p:pic>
      <p:sp>
        <p:nvSpPr>
          <p:cNvPr id="4" name="Text Placeholder 3">
            <a:extLst>
              <a:ext uri="{FF2B5EF4-FFF2-40B4-BE49-F238E27FC236}">
                <a16:creationId xmlns:a16="http://schemas.microsoft.com/office/drawing/2014/main" id="{88683246-0772-E3F4-5763-23F35CB77AEE}"/>
              </a:ext>
            </a:extLst>
          </p:cNvPr>
          <p:cNvSpPr>
            <a:spLocks noGrp="1"/>
          </p:cNvSpPr>
          <p:nvPr>
            <p:ph type="body" sz="quarter" idx="17"/>
          </p:nvPr>
        </p:nvSpPr>
        <p:spPr>
          <a:xfrm>
            <a:off x="1610819" y="4540097"/>
            <a:ext cx="1760964" cy="546304"/>
          </a:xfrm>
        </p:spPr>
        <p:txBody>
          <a:bodyPr/>
          <a:lstStyle/>
          <a:p>
            <a:r>
              <a:rPr lang="en-GB" sz="2000" dirty="0"/>
              <a:t>Shah Fahad</a:t>
            </a:r>
            <a:endParaRPr lang="en-PK" sz="2000" dirty="0"/>
          </a:p>
        </p:txBody>
      </p:sp>
      <p:sp>
        <p:nvSpPr>
          <p:cNvPr id="5" name="Text Placeholder 4">
            <a:extLst>
              <a:ext uri="{FF2B5EF4-FFF2-40B4-BE49-F238E27FC236}">
                <a16:creationId xmlns:a16="http://schemas.microsoft.com/office/drawing/2014/main" id="{3FE8E2DC-D959-4723-C122-16BE6A984494}"/>
              </a:ext>
            </a:extLst>
          </p:cNvPr>
          <p:cNvSpPr>
            <a:spLocks noGrp="1"/>
          </p:cNvSpPr>
          <p:nvPr>
            <p:ph type="body" sz="quarter" idx="18"/>
          </p:nvPr>
        </p:nvSpPr>
        <p:spPr>
          <a:xfrm>
            <a:off x="1610818" y="5123984"/>
            <a:ext cx="1253409" cy="621189"/>
          </a:xfrm>
        </p:spPr>
        <p:txBody>
          <a:bodyPr>
            <a:normAutofit/>
          </a:bodyPr>
          <a:lstStyle/>
          <a:p>
            <a:r>
              <a:rPr lang="en-GB" sz="1600" dirty="0"/>
              <a:t>Roll No 11</a:t>
            </a:r>
            <a:endParaRPr lang="en-PK" sz="1600" dirty="0"/>
          </a:p>
        </p:txBody>
      </p:sp>
      <p:pic>
        <p:nvPicPr>
          <p:cNvPr id="22" name="Picture Placeholder 21" descr="A white and blue person's head&#10;&#10;Description automatically generated with medium confidence">
            <a:extLst>
              <a:ext uri="{FF2B5EF4-FFF2-40B4-BE49-F238E27FC236}">
                <a16:creationId xmlns:a16="http://schemas.microsoft.com/office/drawing/2014/main" id="{38A379EE-B985-E977-45ED-A57C86B165A0}"/>
              </a:ext>
            </a:extLst>
          </p:cNvPr>
          <p:cNvPicPr>
            <a:picLocks noGrp="1" noChangeAspect="1"/>
          </p:cNvPicPr>
          <p:nvPr>
            <p:ph type="pic" sz="quarter" idx="14"/>
          </p:nvPr>
        </p:nvPicPr>
        <p:blipFill>
          <a:blip r:embed="rId3"/>
          <a:srcRect/>
          <a:stretch>
            <a:fillRect/>
          </a:stretch>
        </p:blipFill>
        <p:spPr>
          <a:xfrm>
            <a:off x="3371783" y="4553743"/>
            <a:ext cx="1200150" cy="1200150"/>
          </a:xfrm>
        </p:spPr>
      </p:pic>
      <p:sp>
        <p:nvSpPr>
          <p:cNvPr id="7" name="Text Placeholder 6">
            <a:extLst>
              <a:ext uri="{FF2B5EF4-FFF2-40B4-BE49-F238E27FC236}">
                <a16:creationId xmlns:a16="http://schemas.microsoft.com/office/drawing/2014/main" id="{500893E4-8A8D-08CE-1FFC-89F8C15AEDB7}"/>
              </a:ext>
            </a:extLst>
          </p:cNvPr>
          <p:cNvSpPr>
            <a:spLocks noGrp="1"/>
          </p:cNvSpPr>
          <p:nvPr>
            <p:ph type="body" sz="quarter" idx="19"/>
          </p:nvPr>
        </p:nvSpPr>
        <p:spPr>
          <a:xfrm>
            <a:off x="4746934" y="4549294"/>
            <a:ext cx="1765607" cy="546304"/>
          </a:xfrm>
        </p:spPr>
        <p:txBody>
          <a:bodyPr/>
          <a:lstStyle/>
          <a:p>
            <a:r>
              <a:rPr lang="en-GB" sz="2000" dirty="0"/>
              <a:t>Shehryar Javed</a:t>
            </a:r>
            <a:endParaRPr lang="en-PK" sz="2000" dirty="0"/>
          </a:p>
        </p:txBody>
      </p:sp>
      <p:sp>
        <p:nvSpPr>
          <p:cNvPr id="8" name="Text Placeholder 7">
            <a:extLst>
              <a:ext uri="{FF2B5EF4-FFF2-40B4-BE49-F238E27FC236}">
                <a16:creationId xmlns:a16="http://schemas.microsoft.com/office/drawing/2014/main" id="{17DBA754-ECB4-3138-932A-1DE8892CCE77}"/>
              </a:ext>
            </a:extLst>
          </p:cNvPr>
          <p:cNvSpPr>
            <a:spLocks noGrp="1"/>
          </p:cNvSpPr>
          <p:nvPr>
            <p:ph type="body" sz="quarter" idx="20"/>
          </p:nvPr>
        </p:nvSpPr>
        <p:spPr>
          <a:xfrm>
            <a:off x="4746933" y="5129117"/>
            <a:ext cx="1765607" cy="621189"/>
          </a:xfrm>
        </p:spPr>
        <p:txBody>
          <a:bodyPr>
            <a:normAutofit/>
          </a:bodyPr>
          <a:lstStyle/>
          <a:p>
            <a:r>
              <a:rPr lang="en-GB" sz="1600" dirty="0"/>
              <a:t>Roll No 30</a:t>
            </a:r>
            <a:endParaRPr lang="en-PK" sz="1600" dirty="0"/>
          </a:p>
        </p:txBody>
      </p:sp>
      <p:pic>
        <p:nvPicPr>
          <p:cNvPr id="24" name="Picture Placeholder 23" descr="A white and blue person's head&#10;&#10;Description automatically generated with medium confidence">
            <a:extLst>
              <a:ext uri="{FF2B5EF4-FFF2-40B4-BE49-F238E27FC236}">
                <a16:creationId xmlns:a16="http://schemas.microsoft.com/office/drawing/2014/main" id="{7FDB036F-F5C8-34DD-607A-65F2521C2250}"/>
              </a:ext>
            </a:extLst>
          </p:cNvPr>
          <p:cNvPicPr>
            <a:picLocks noGrp="1" noChangeAspect="1"/>
          </p:cNvPicPr>
          <p:nvPr>
            <p:ph type="pic" sz="quarter" idx="15"/>
          </p:nvPr>
        </p:nvPicPr>
        <p:blipFill>
          <a:blip r:embed="rId3"/>
          <a:srcRect/>
          <a:stretch>
            <a:fillRect/>
          </a:stretch>
        </p:blipFill>
        <p:spPr>
          <a:xfrm>
            <a:off x="6865870" y="4545805"/>
            <a:ext cx="1200150" cy="1200150"/>
          </a:xfrm>
        </p:spPr>
      </p:pic>
      <p:sp>
        <p:nvSpPr>
          <p:cNvPr id="10" name="Text Placeholder 9">
            <a:extLst>
              <a:ext uri="{FF2B5EF4-FFF2-40B4-BE49-F238E27FC236}">
                <a16:creationId xmlns:a16="http://schemas.microsoft.com/office/drawing/2014/main" id="{710CA9CC-F193-6B67-3B4A-4B7A2B227EC3}"/>
              </a:ext>
            </a:extLst>
          </p:cNvPr>
          <p:cNvSpPr>
            <a:spLocks noGrp="1"/>
          </p:cNvSpPr>
          <p:nvPr>
            <p:ph type="body" sz="quarter" idx="21"/>
          </p:nvPr>
        </p:nvSpPr>
        <p:spPr>
          <a:xfrm>
            <a:off x="8238908" y="4590900"/>
            <a:ext cx="1767719" cy="546304"/>
          </a:xfrm>
        </p:spPr>
        <p:txBody>
          <a:bodyPr/>
          <a:lstStyle/>
          <a:p>
            <a:r>
              <a:rPr lang="en-GB" sz="2000" dirty="0"/>
              <a:t>Salman Khan</a:t>
            </a:r>
            <a:endParaRPr lang="en-PK" sz="2000" dirty="0"/>
          </a:p>
        </p:txBody>
      </p:sp>
      <p:sp>
        <p:nvSpPr>
          <p:cNvPr id="11" name="Text Placeholder 10">
            <a:extLst>
              <a:ext uri="{FF2B5EF4-FFF2-40B4-BE49-F238E27FC236}">
                <a16:creationId xmlns:a16="http://schemas.microsoft.com/office/drawing/2014/main" id="{0C88A0C8-EDE5-C6F7-C59B-080184AD908C}"/>
              </a:ext>
            </a:extLst>
          </p:cNvPr>
          <p:cNvSpPr>
            <a:spLocks noGrp="1"/>
          </p:cNvSpPr>
          <p:nvPr>
            <p:ph type="body" sz="quarter" idx="22"/>
          </p:nvPr>
        </p:nvSpPr>
        <p:spPr>
          <a:xfrm>
            <a:off x="8238907" y="5174787"/>
            <a:ext cx="1432649" cy="571477"/>
          </a:xfrm>
        </p:spPr>
        <p:txBody>
          <a:bodyPr>
            <a:normAutofit/>
          </a:bodyPr>
          <a:lstStyle/>
          <a:p>
            <a:r>
              <a:rPr lang="en-GB" sz="1600" dirty="0"/>
              <a:t>Roll No 51</a:t>
            </a:r>
            <a:endParaRPr lang="en-PK" sz="1600" dirty="0"/>
          </a:p>
        </p:txBody>
      </p:sp>
      <p:sp>
        <p:nvSpPr>
          <p:cNvPr id="13" name="Text Placeholder 12">
            <a:extLst>
              <a:ext uri="{FF2B5EF4-FFF2-40B4-BE49-F238E27FC236}">
                <a16:creationId xmlns:a16="http://schemas.microsoft.com/office/drawing/2014/main" id="{245423B1-E538-E533-8FBA-14156C683650}"/>
              </a:ext>
            </a:extLst>
          </p:cNvPr>
          <p:cNvSpPr>
            <a:spLocks noGrp="1"/>
          </p:cNvSpPr>
          <p:nvPr>
            <p:ph type="body" sz="quarter" idx="23"/>
          </p:nvPr>
        </p:nvSpPr>
        <p:spPr>
          <a:xfrm>
            <a:off x="2650198" y="1264624"/>
            <a:ext cx="5691230" cy="957044"/>
          </a:xfrm>
        </p:spPr>
        <p:txBody>
          <a:bodyPr/>
          <a:lstStyle/>
          <a:p>
            <a:r>
              <a:rPr lang="en-GB" sz="4800" dirty="0"/>
              <a:t>Sir. Anwar Hussain</a:t>
            </a:r>
            <a:endParaRPr lang="en-PK" sz="4800" dirty="0"/>
          </a:p>
        </p:txBody>
      </p:sp>
      <p:sp>
        <p:nvSpPr>
          <p:cNvPr id="16" name="Footer Placeholder 15">
            <a:extLst>
              <a:ext uri="{FF2B5EF4-FFF2-40B4-BE49-F238E27FC236}">
                <a16:creationId xmlns:a16="http://schemas.microsoft.com/office/drawing/2014/main" id="{1434FE5E-E069-72DB-8D9A-DACE0A0526EC}"/>
              </a:ext>
            </a:extLst>
          </p:cNvPr>
          <p:cNvSpPr>
            <a:spLocks noGrp="1"/>
          </p:cNvSpPr>
          <p:nvPr>
            <p:ph type="ftr" sz="quarter" idx="11"/>
          </p:nvPr>
        </p:nvSpPr>
        <p:spPr/>
        <p:txBody>
          <a:bodyPr/>
          <a:lstStyle/>
          <a:p>
            <a:r>
              <a:rPr lang="en-US"/>
              <a:t>Attendance Management System</a:t>
            </a:r>
            <a:endParaRPr lang="en-US" dirty="0"/>
          </a:p>
        </p:txBody>
      </p:sp>
      <p:sp>
        <p:nvSpPr>
          <p:cNvPr id="17" name="Slide Number Placeholder 16">
            <a:extLst>
              <a:ext uri="{FF2B5EF4-FFF2-40B4-BE49-F238E27FC236}">
                <a16:creationId xmlns:a16="http://schemas.microsoft.com/office/drawing/2014/main" id="{5DE0CAC1-3A5A-C464-5F70-2D85E350D470}"/>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
        <p:nvSpPr>
          <p:cNvPr id="18" name="Title 1">
            <a:extLst>
              <a:ext uri="{FF2B5EF4-FFF2-40B4-BE49-F238E27FC236}">
                <a16:creationId xmlns:a16="http://schemas.microsoft.com/office/drawing/2014/main" id="{F75CF91D-C2A0-32D9-77B6-0AD291525BD8}"/>
              </a:ext>
            </a:extLst>
          </p:cNvPr>
          <p:cNvSpPr txBox="1">
            <a:spLocks/>
          </p:cNvSpPr>
          <p:nvPr/>
        </p:nvSpPr>
        <p:spPr>
          <a:xfrm>
            <a:off x="898000" y="2643981"/>
            <a:ext cx="8401624" cy="1570038"/>
          </a:xfrm>
          <a:prstGeom prst="rect">
            <a:avLst/>
          </a:prstGeom>
        </p:spPr>
        <p:txBody>
          <a:bodyPr vert="horz" lIns="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GB" dirty="0"/>
              <a:t>Project By</a:t>
            </a:r>
            <a:endParaRPr lang="en-PK" dirty="0"/>
          </a:p>
        </p:txBody>
      </p:sp>
      <p:sp>
        <p:nvSpPr>
          <p:cNvPr id="27" name="Date Placeholder 26">
            <a:extLst>
              <a:ext uri="{FF2B5EF4-FFF2-40B4-BE49-F238E27FC236}">
                <a16:creationId xmlns:a16="http://schemas.microsoft.com/office/drawing/2014/main" id="{D9C4278A-8314-E93F-0CA0-D44D65AAC2D7}"/>
              </a:ext>
            </a:extLst>
          </p:cNvPr>
          <p:cNvSpPr>
            <a:spLocks noGrp="1"/>
          </p:cNvSpPr>
          <p:nvPr>
            <p:ph type="dt" sz="half" idx="10"/>
          </p:nvPr>
        </p:nvSpPr>
        <p:spPr/>
        <p:txBody>
          <a:bodyPr/>
          <a:lstStyle/>
          <a:p>
            <a:fld id="{0C7A0AEB-78EA-4A2D-8D32-6CCB2DB78458}" type="datetime8">
              <a:rPr lang="en-PK" smtClean="0"/>
              <a:t>05/10/2023 10:20 am</a:t>
            </a:fld>
            <a:endParaRPr lang="en-US" dirty="0"/>
          </a:p>
        </p:txBody>
      </p:sp>
    </p:spTree>
    <p:extLst>
      <p:ext uri="{BB962C8B-B14F-4D97-AF65-F5344CB8AC3E}">
        <p14:creationId xmlns:p14="http://schemas.microsoft.com/office/powerpoint/2010/main" val="3417498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4440C8-AA81-7C75-D733-3DF1A8744359}"/>
              </a:ext>
            </a:extLst>
          </p:cNvPr>
          <p:cNvSpPr>
            <a:spLocks noGrp="1"/>
          </p:cNvSpPr>
          <p:nvPr>
            <p:ph type="dt" sz="half" idx="2"/>
          </p:nvPr>
        </p:nvSpPr>
        <p:spPr/>
        <p:txBody>
          <a:bodyPr/>
          <a:lstStyle/>
          <a:p>
            <a:fld id="{FAEFEC7C-1543-4737-9BE1-80791979BE51}" type="datetime8">
              <a:rPr lang="en-PK" smtClean="0"/>
              <a:t>05/10/2023 9:17 am</a:t>
            </a:fld>
            <a:endParaRPr lang="en-US" dirty="0"/>
          </a:p>
        </p:txBody>
      </p:sp>
      <p:sp>
        <p:nvSpPr>
          <p:cNvPr id="5" name="Footer Placeholder 4">
            <a:extLst>
              <a:ext uri="{FF2B5EF4-FFF2-40B4-BE49-F238E27FC236}">
                <a16:creationId xmlns:a16="http://schemas.microsoft.com/office/drawing/2014/main" id="{BE7FD5B0-E5AB-450F-4314-36013EE5B06D}"/>
              </a:ext>
            </a:extLst>
          </p:cNvPr>
          <p:cNvSpPr>
            <a:spLocks noGrp="1"/>
          </p:cNvSpPr>
          <p:nvPr>
            <p:ph type="ftr" sz="quarter" idx="3"/>
          </p:nvPr>
        </p:nvSpPr>
        <p:spPr/>
        <p:txBody>
          <a:bodyPr/>
          <a:lstStyle/>
          <a:p>
            <a:r>
              <a:rPr lang="en-US" dirty="0"/>
              <a:t>Attendance Management System</a:t>
            </a:r>
          </a:p>
        </p:txBody>
      </p:sp>
      <p:sp>
        <p:nvSpPr>
          <p:cNvPr id="6" name="Slide Number Placeholder 5">
            <a:extLst>
              <a:ext uri="{FF2B5EF4-FFF2-40B4-BE49-F238E27FC236}">
                <a16:creationId xmlns:a16="http://schemas.microsoft.com/office/drawing/2014/main" id="{AD277882-F0CD-ECF8-0EAF-E101B758E75B}"/>
              </a:ext>
            </a:extLst>
          </p:cNvPr>
          <p:cNvSpPr>
            <a:spLocks noGrp="1"/>
          </p:cNvSpPr>
          <p:nvPr>
            <p:ph type="sldNum" sz="quarter" idx="4"/>
          </p:nvPr>
        </p:nvSpPr>
        <p:spPr/>
        <p:txBody>
          <a:bodyPr/>
          <a:lstStyle/>
          <a:p>
            <a:fld id="{294A09A9-5501-47C1-A89A-A340965A2BE2}" type="slidenum">
              <a:rPr lang="en-US" smtClean="0"/>
              <a:pPr/>
              <a:t>20</a:t>
            </a:fld>
            <a:endParaRPr lang="en-US" dirty="0"/>
          </a:p>
        </p:txBody>
      </p:sp>
      <p:pic>
        <p:nvPicPr>
          <p:cNvPr id="9" name="Picture 8">
            <a:extLst>
              <a:ext uri="{FF2B5EF4-FFF2-40B4-BE49-F238E27FC236}">
                <a16:creationId xmlns:a16="http://schemas.microsoft.com/office/drawing/2014/main" id="{FE7B7867-C66A-BFCE-5624-4C9E67A84F5E}"/>
              </a:ext>
            </a:extLst>
          </p:cNvPr>
          <p:cNvPicPr>
            <a:picLocks noChangeAspect="1"/>
          </p:cNvPicPr>
          <p:nvPr/>
        </p:nvPicPr>
        <p:blipFill>
          <a:blip r:embed="rId2"/>
          <a:srcRect/>
          <a:stretch/>
        </p:blipFill>
        <p:spPr>
          <a:xfrm>
            <a:off x="1384412" y="1257119"/>
            <a:ext cx="9597725" cy="4619974"/>
          </a:xfrm>
          <a:prstGeom prst="rect">
            <a:avLst/>
          </a:prstGeom>
        </p:spPr>
      </p:pic>
      <p:sp>
        <p:nvSpPr>
          <p:cNvPr id="3" name="TextBox 2">
            <a:extLst>
              <a:ext uri="{FF2B5EF4-FFF2-40B4-BE49-F238E27FC236}">
                <a16:creationId xmlns:a16="http://schemas.microsoft.com/office/drawing/2014/main" id="{AF837545-F5F2-4B25-9881-F6DDA712C4DA}"/>
              </a:ext>
            </a:extLst>
          </p:cNvPr>
          <p:cNvSpPr txBox="1"/>
          <p:nvPr/>
        </p:nvSpPr>
        <p:spPr>
          <a:xfrm>
            <a:off x="621291" y="300808"/>
            <a:ext cx="10079492" cy="954107"/>
          </a:xfrm>
          <a:prstGeom prst="rect">
            <a:avLst/>
          </a:prstGeom>
          <a:noFill/>
        </p:spPr>
        <p:txBody>
          <a:bodyPr wrap="square" rtlCol="0">
            <a:spAutoFit/>
          </a:bodyPr>
          <a:lstStyle/>
          <a:p>
            <a:r>
              <a:rPr lang="en-GB" sz="2800" dirty="0"/>
              <a:t>After selecting subject, its attendance will be shown. Teacher will also have options to take attendance</a:t>
            </a:r>
            <a:endParaRPr lang="en-PK" sz="2800" dirty="0"/>
          </a:p>
        </p:txBody>
      </p:sp>
    </p:spTree>
    <p:extLst>
      <p:ext uri="{BB962C8B-B14F-4D97-AF65-F5344CB8AC3E}">
        <p14:creationId xmlns:p14="http://schemas.microsoft.com/office/powerpoint/2010/main" val="309965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4440C8-AA81-7C75-D733-3DF1A8744359}"/>
              </a:ext>
            </a:extLst>
          </p:cNvPr>
          <p:cNvSpPr>
            <a:spLocks noGrp="1"/>
          </p:cNvSpPr>
          <p:nvPr>
            <p:ph type="dt" sz="half" idx="2"/>
          </p:nvPr>
        </p:nvSpPr>
        <p:spPr/>
        <p:txBody>
          <a:bodyPr/>
          <a:lstStyle/>
          <a:p>
            <a:fld id="{FAEFEC7C-1543-4737-9BE1-80791979BE51}" type="datetime8">
              <a:rPr lang="en-PK" smtClean="0"/>
              <a:t>05/10/2023 9:22 am</a:t>
            </a:fld>
            <a:endParaRPr lang="en-US" dirty="0"/>
          </a:p>
        </p:txBody>
      </p:sp>
      <p:sp>
        <p:nvSpPr>
          <p:cNvPr id="5" name="Footer Placeholder 4">
            <a:extLst>
              <a:ext uri="{FF2B5EF4-FFF2-40B4-BE49-F238E27FC236}">
                <a16:creationId xmlns:a16="http://schemas.microsoft.com/office/drawing/2014/main" id="{BE7FD5B0-E5AB-450F-4314-36013EE5B06D}"/>
              </a:ext>
            </a:extLst>
          </p:cNvPr>
          <p:cNvSpPr>
            <a:spLocks noGrp="1"/>
          </p:cNvSpPr>
          <p:nvPr>
            <p:ph type="ftr" sz="quarter" idx="3"/>
          </p:nvPr>
        </p:nvSpPr>
        <p:spPr/>
        <p:txBody>
          <a:bodyPr/>
          <a:lstStyle/>
          <a:p>
            <a:r>
              <a:rPr lang="en-US" dirty="0"/>
              <a:t>Attendance Management System</a:t>
            </a:r>
          </a:p>
        </p:txBody>
      </p:sp>
      <p:sp>
        <p:nvSpPr>
          <p:cNvPr id="6" name="Slide Number Placeholder 5">
            <a:extLst>
              <a:ext uri="{FF2B5EF4-FFF2-40B4-BE49-F238E27FC236}">
                <a16:creationId xmlns:a16="http://schemas.microsoft.com/office/drawing/2014/main" id="{AD277882-F0CD-ECF8-0EAF-E101B758E75B}"/>
              </a:ext>
            </a:extLst>
          </p:cNvPr>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9" name="Picture 8">
            <a:extLst>
              <a:ext uri="{FF2B5EF4-FFF2-40B4-BE49-F238E27FC236}">
                <a16:creationId xmlns:a16="http://schemas.microsoft.com/office/drawing/2014/main" id="{FE7B7867-C66A-BFCE-5624-4C9E67A84F5E}"/>
              </a:ext>
            </a:extLst>
          </p:cNvPr>
          <p:cNvPicPr>
            <a:picLocks noChangeAspect="1"/>
          </p:cNvPicPr>
          <p:nvPr/>
        </p:nvPicPr>
        <p:blipFill>
          <a:blip r:embed="rId2"/>
          <a:srcRect/>
          <a:stretch/>
        </p:blipFill>
        <p:spPr>
          <a:xfrm>
            <a:off x="1278683" y="1190269"/>
            <a:ext cx="9889379" cy="4760365"/>
          </a:xfrm>
          <a:prstGeom prst="rect">
            <a:avLst/>
          </a:prstGeom>
        </p:spPr>
      </p:pic>
      <p:sp>
        <p:nvSpPr>
          <p:cNvPr id="3" name="TextBox 2">
            <a:extLst>
              <a:ext uri="{FF2B5EF4-FFF2-40B4-BE49-F238E27FC236}">
                <a16:creationId xmlns:a16="http://schemas.microsoft.com/office/drawing/2014/main" id="{B7827787-1F01-9D0A-0586-44E897A88A85}"/>
              </a:ext>
            </a:extLst>
          </p:cNvPr>
          <p:cNvSpPr txBox="1"/>
          <p:nvPr/>
        </p:nvSpPr>
        <p:spPr>
          <a:xfrm>
            <a:off x="621291" y="272672"/>
            <a:ext cx="10079492" cy="830997"/>
          </a:xfrm>
          <a:prstGeom prst="rect">
            <a:avLst/>
          </a:prstGeom>
          <a:noFill/>
        </p:spPr>
        <p:txBody>
          <a:bodyPr wrap="square" rtlCol="0">
            <a:spAutoFit/>
          </a:bodyPr>
          <a:lstStyle/>
          <a:p>
            <a:r>
              <a:rPr lang="en-GB" sz="2400" dirty="0"/>
              <a:t>When Take Attendance is clicked, student will be shown one by one. Teacher can use keyboard shortcuts to mark attendance as well</a:t>
            </a:r>
            <a:endParaRPr lang="en-PK" sz="2400" dirty="0"/>
          </a:p>
        </p:txBody>
      </p:sp>
    </p:spTree>
    <p:extLst>
      <p:ext uri="{BB962C8B-B14F-4D97-AF65-F5344CB8AC3E}">
        <p14:creationId xmlns:p14="http://schemas.microsoft.com/office/powerpoint/2010/main" val="3992616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A1A50-7F5B-1EBF-5F7F-49EB7675A478}"/>
              </a:ext>
            </a:extLst>
          </p:cNvPr>
          <p:cNvSpPr>
            <a:spLocks noGrp="1"/>
          </p:cNvSpPr>
          <p:nvPr>
            <p:ph type="title"/>
          </p:nvPr>
        </p:nvSpPr>
        <p:spPr/>
        <p:txBody>
          <a:bodyPr/>
          <a:lstStyle/>
          <a:p>
            <a:r>
              <a:rPr lang="en-GB" dirty="0"/>
              <a:t>3. Department Admin</a:t>
            </a:r>
            <a:endParaRPr lang="en-PK" dirty="0"/>
          </a:p>
        </p:txBody>
      </p:sp>
      <p:sp>
        <p:nvSpPr>
          <p:cNvPr id="3" name="Content Placeholder 2">
            <a:extLst>
              <a:ext uri="{FF2B5EF4-FFF2-40B4-BE49-F238E27FC236}">
                <a16:creationId xmlns:a16="http://schemas.microsoft.com/office/drawing/2014/main" id="{5ABFD89E-F41D-7A31-2322-27950956B641}"/>
              </a:ext>
            </a:extLst>
          </p:cNvPr>
          <p:cNvSpPr>
            <a:spLocks noGrp="1"/>
          </p:cNvSpPr>
          <p:nvPr>
            <p:ph idx="1"/>
          </p:nvPr>
        </p:nvSpPr>
        <p:spPr/>
        <p:txBody>
          <a:bodyPr/>
          <a:lstStyle/>
          <a:p>
            <a:pPr marL="457200" indent="-457200">
              <a:buFont typeface="Arial" panose="020B0604020202020204" pitchFamily="34" charset="0"/>
              <a:buChar char="•"/>
            </a:pPr>
            <a:r>
              <a:rPr lang="en-GB" dirty="0"/>
              <a:t>Department admin can be added by super admin.</a:t>
            </a:r>
          </a:p>
          <a:p>
            <a:pPr marL="457200" indent="-457200">
              <a:buFont typeface="Arial" panose="020B0604020202020204" pitchFamily="34" charset="0"/>
              <a:buChar char="•"/>
            </a:pPr>
            <a:r>
              <a:rPr lang="en-GB" dirty="0"/>
              <a:t>An email will be sent which will include their login details.</a:t>
            </a:r>
          </a:p>
          <a:p>
            <a:pPr marL="457200" indent="-457200">
              <a:buFont typeface="Arial" panose="020B0604020202020204" pitchFamily="34" charset="0"/>
              <a:buChar char="•"/>
            </a:pPr>
            <a:r>
              <a:rPr lang="en-GB" dirty="0"/>
              <a:t>Department admin can add/edit/delete batches, semesters and subjects.</a:t>
            </a:r>
          </a:p>
          <a:p>
            <a:pPr marL="457200" indent="-457200">
              <a:buFont typeface="Arial" panose="020B0604020202020204" pitchFamily="34" charset="0"/>
              <a:buChar char="•"/>
            </a:pPr>
            <a:r>
              <a:rPr lang="en-GB" dirty="0"/>
              <a:t>They can add teachers of their departments</a:t>
            </a:r>
            <a:endParaRPr lang="en-PK" dirty="0"/>
          </a:p>
        </p:txBody>
      </p:sp>
      <p:sp>
        <p:nvSpPr>
          <p:cNvPr id="4" name="Date Placeholder 3">
            <a:extLst>
              <a:ext uri="{FF2B5EF4-FFF2-40B4-BE49-F238E27FC236}">
                <a16:creationId xmlns:a16="http://schemas.microsoft.com/office/drawing/2014/main" id="{71D994AB-9974-BC61-C698-912158B37838}"/>
              </a:ext>
            </a:extLst>
          </p:cNvPr>
          <p:cNvSpPr>
            <a:spLocks noGrp="1"/>
          </p:cNvSpPr>
          <p:nvPr>
            <p:ph type="dt" sz="half" idx="2"/>
          </p:nvPr>
        </p:nvSpPr>
        <p:spPr/>
        <p:txBody>
          <a:bodyPr/>
          <a:lstStyle/>
          <a:p>
            <a:fld id="{C90690D9-E99B-451E-B51A-E1CE93B46C55}" type="datetime8">
              <a:rPr lang="en-PK" smtClean="0"/>
              <a:t>05/10/2023 9:13 am</a:t>
            </a:fld>
            <a:endParaRPr lang="en-US" dirty="0"/>
          </a:p>
        </p:txBody>
      </p:sp>
      <p:sp>
        <p:nvSpPr>
          <p:cNvPr id="5" name="Footer Placeholder 4">
            <a:extLst>
              <a:ext uri="{FF2B5EF4-FFF2-40B4-BE49-F238E27FC236}">
                <a16:creationId xmlns:a16="http://schemas.microsoft.com/office/drawing/2014/main" id="{EB9A7502-47A3-59BE-8C31-4E56E08CF676}"/>
              </a:ext>
            </a:extLst>
          </p:cNvPr>
          <p:cNvSpPr>
            <a:spLocks noGrp="1"/>
          </p:cNvSpPr>
          <p:nvPr>
            <p:ph type="ftr" sz="quarter" idx="3"/>
          </p:nvPr>
        </p:nvSpPr>
        <p:spPr/>
        <p:txBody>
          <a:bodyPr/>
          <a:lstStyle/>
          <a:p>
            <a:r>
              <a:rPr lang="en-US"/>
              <a:t>Attendance Management System</a:t>
            </a:r>
            <a:endParaRPr lang="en-US" dirty="0"/>
          </a:p>
        </p:txBody>
      </p:sp>
      <p:sp>
        <p:nvSpPr>
          <p:cNvPr id="6" name="Slide Number Placeholder 5">
            <a:extLst>
              <a:ext uri="{FF2B5EF4-FFF2-40B4-BE49-F238E27FC236}">
                <a16:creationId xmlns:a16="http://schemas.microsoft.com/office/drawing/2014/main" id="{30AA061F-26D4-C329-EE7A-15E724EC84FA}"/>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2943991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4440C8-AA81-7C75-D733-3DF1A8744359}"/>
              </a:ext>
            </a:extLst>
          </p:cNvPr>
          <p:cNvSpPr>
            <a:spLocks noGrp="1"/>
          </p:cNvSpPr>
          <p:nvPr>
            <p:ph type="dt" sz="half" idx="2"/>
          </p:nvPr>
        </p:nvSpPr>
        <p:spPr/>
        <p:txBody>
          <a:bodyPr/>
          <a:lstStyle/>
          <a:p>
            <a:fld id="{FAEFEC7C-1543-4737-9BE1-80791979BE51}" type="datetime8">
              <a:rPr lang="en-PK" smtClean="0"/>
              <a:t>05/10/2023 9:25 am</a:t>
            </a:fld>
            <a:endParaRPr lang="en-US" dirty="0"/>
          </a:p>
        </p:txBody>
      </p:sp>
      <p:sp>
        <p:nvSpPr>
          <p:cNvPr id="5" name="Footer Placeholder 4">
            <a:extLst>
              <a:ext uri="{FF2B5EF4-FFF2-40B4-BE49-F238E27FC236}">
                <a16:creationId xmlns:a16="http://schemas.microsoft.com/office/drawing/2014/main" id="{BE7FD5B0-E5AB-450F-4314-36013EE5B06D}"/>
              </a:ext>
            </a:extLst>
          </p:cNvPr>
          <p:cNvSpPr>
            <a:spLocks noGrp="1"/>
          </p:cNvSpPr>
          <p:nvPr>
            <p:ph type="ftr" sz="quarter" idx="3"/>
          </p:nvPr>
        </p:nvSpPr>
        <p:spPr/>
        <p:txBody>
          <a:bodyPr/>
          <a:lstStyle/>
          <a:p>
            <a:r>
              <a:rPr lang="en-US" dirty="0"/>
              <a:t>Attendance Management System</a:t>
            </a:r>
          </a:p>
        </p:txBody>
      </p:sp>
      <p:sp>
        <p:nvSpPr>
          <p:cNvPr id="6" name="Slide Number Placeholder 5">
            <a:extLst>
              <a:ext uri="{FF2B5EF4-FFF2-40B4-BE49-F238E27FC236}">
                <a16:creationId xmlns:a16="http://schemas.microsoft.com/office/drawing/2014/main" id="{AD277882-F0CD-ECF8-0EAF-E101B758E75B}"/>
              </a:ext>
            </a:extLst>
          </p:cNvPr>
          <p:cNvSpPr>
            <a:spLocks noGrp="1"/>
          </p:cNvSpPr>
          <p:nvPr>
            <p:ph type="sldNum" sz="quarter" idx="4"/>
          </p:nvPr>
        </p:nvSpPr>
        <p:spPr/>
        <p:txBody>
          <a:bodyPr/>
          <a:lstStyle/>
          <a:p>
            <a:fld id="{294A09A9-5501-47C1-A89A-A340965A2BE2}" type="slidenum">
              <a:rPr lang="en-US" smtClean="0"/>
              <a:pPr/>
              <a:t>23</a:t>
            </a:fld>
            <a:endParaRPr lang="en-US" dirty="0"/>
          </a:p>
        </p:txBody>
      </p:sp>
      <p:pic>
        <p:nvPicPr>
          <p:cNvPr id="9" name="Picture 8">
            <a:extLst>
              <a:ext uri="{FF2B5EF4-FFF2-40B4-BE49-F238E27FC236}">
                <a16:creationId xmlns:a16="http://schemas.microsoft.com/office/drawing/2014/main" id="{FE7B7867-C66A-BFCE-5624-4C9E67A84F5E}"/>
              </a:ext>
            </a:extLst>
          </p:cNvPr>
          <p:cNvPicPr>
            <a:picLocks noChangeAspect="1"/>
          </p:cNvPicPr>
          <p:nvPr/>
        </p:nvPicPr>
        <p:blipFill>
          <a:blip r:embed="rId2"/>
          <a:srcRect/>
          <a:stretch/>
        </p:blipFill>
        <p:spPr>
          <a:xfrm>
            <a:off x="1231509" y="1182218"/>
            <a:ext cx="9866799" cy="4749496"/>
          </a:xfrm>
          <a:prstGeom prst="rect">
            <a:avLst/>
          </a:prstGeom>
        </p:spPr>
      </p:pic>
      <p:sp>
        <p:nvSpPr>
          <p:cNvPr id="3" name="TextBox 2">
            <a:extLst>
              <a:ext uri="{FF2B5EF4-FFF2-40B4-BE49-F238E27FC236}">
                <a16:creationId xmlns:a16="http://schemas.microsoft.com/office/drawing/2014/main" id="{4D41AC32-72AC-69D8-6602-6571F3899D1C}"/>
              </a:ext>
            </a:extLst>
          </p:cNvPr>
          <p:cNvSpPr txBox="1"/>
          <p:nvPr/>
        </p:nvSpPr>
        <p:spPr>
          <a:xfrm>
            <a:off x="621291" y="244536"/>
            <a:ext cx="9634057" cy="954107"/>
          </a:xfrm>
          <a:prstGeom prst="rect">
            <a:avLst/>
          </a:prstGeom>
          <a:noFill/>
        </p:spPr>
        <p:txBody>
          <a:bodyPr wrap="square" rtlCol="0">
            <a:spAutoFit/>
          </a:bodyPr>
          <a:lstStyle/>
          <a:p>
            <a:r>
              <a:rPr lang="en-GB" sz="2800" dirty="0"/>
              <a:t>When department admin log in, all the batches in department will be shown</a:t>
            </a:r>
            <a:endParaRPr lang="en-PK" sz="2800" dirty="0"/>
          </a:p>
        </p:txBody>
      </p:sp>
    </p:spTree>
    <p:extLst>
      <p:ext uri="{BB962C8B-B14F-4D97-AF65-F5344CB8AC3E}">
        <p14:creationId xmlns:p14="http://schemas.microsoft.com/office/powerpoint/2010/main" val="2587975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4440C8-AA81-7C75-D733-3DF1A8744359}"/>
              </a:ext>
            </a:extLst>
          </p:cNvPr>
          <p:cNvSpPr>
            <a:spLocks noGrp="1"/>
          </p:cNvSpPr>
          <p:nvPr>
            <p:ph type="dt" sz="half" idx="2"/>
          </p:nvPr>
        </p:nvSpPr>
        <p:spPr/>
        <p:txBody>
          <a:bodyPr/>
          <a:lstStyle/>
          <a:p>
            <a:fld id="{FAEFEC7C-1543-4737-9BE1-80791979BE51}" type="datetime8">
              <a:rPr lang="en-PK" smtClean="0"/>
              <a:t>05/10/2023 9:27 am</a:t>
            </a:fld>
            <a:endParaRPr lang="en-US" dirty="0"/>
          </a:p>
        </p:txBody>
      </p:sp>
      <p:sp>
        <p:nvSpPr>
          <p:cNvPr id="5" name="Footer Placeholder 4">
            <a:extLst>
              <a:ext uri="{FF2B5EF4-FFF2-40B4-BE49-F238E27FC236}">
                <a16:creationId xmlns:a16="http://schemas.microsoft.com/office/drawing/2014/main" id="{BE7FD5B0-E5AB-450F-4314-36013EE5B06D}"/>
              </a:ext>
            </a:extLst>
          </p:cNvPr>
          <p:cNvSpPr>
            <a:spLocks noGrp="1"/>
          </p:cNvSpPr>
          <p:nvPr>
            <p:ph type="ftr" sz="quarter" idx="3"/>
          </p:nvPr>
        </p:nvSpPr>
        <p:spPr/>
        <p:txBody>
          <a:bodyPr/>
          <a:lstStyle/>
          <a:p>
            <a:r>
              <a:rPr lang="en-US" dirty="0"/>
              <a:t>Attendance Management System</a:t>
            </a:r>
          </a:p>
        </p:txBody>
      </p:sp>
      <p:sp>
        <p:nvSpPr>
          <p:cNvPr id="6" name="Slide Number Placeholder 5">
            <a:extLst>
              <a:ext uri="{FF2B5EF4-FFF2-40B4-BE49-F238E27FC236}">
                <a16:creationId xmlns:a16="http://schemas.microsoft.com/office/drawing/2014/main" id="{AD277882-F0CD-ECF8-0EAF-E101B758E75B}"/>
              </a:ext>
            </a:extLst>
          </p:cNvPr>
          <p:cNvSpPr>
            <a:spLocks noGrp="1"/>
          </p:cNvSpPr>
          <p:nvPr>
            <p:ph type="sldNum" sz="quarter" idx="4"/>
          </p:nvPr>
        </p:nvSpPr>
        <p:spPr/>
        <p:txBody>
          <a:bodyPr/>
          <a:lstStyle/>
          <a:p>
            <a:fld id="{294A09A9-5501-47C1-A89A-A340965A2BE2}" type="slidenum">
              <a:rPr lang="en-US" smtClean="0"/>
              <a:pPr/>
              <a:t>24</a:t>
            </a:fld>
            <a:endParaRPr lang="en-US" dirty="0"/>
          </a:p>
        </p:txBody>
      </p:sp>
      <p:pic>
        <p:nvPicPr>
          <p:cNvPr id="9" name="Picture 8">
            <a:extLst>
              <a:ext uri="{FF2B5EF4-FFF2-40B4-BE49-F238E27FC236}">
                <a16:creationId xmlns:a16="http://schemas.microsoft.com/office/drawing/2014/main" id="{FE7B7867-C66A-BFCE-5624-4C9E67A84F5E}"/>
              </a:ext>
            </a:extLst>
          </p:cNvPr>
          <p:cNvPicPr>
            <a:picLocks noChangeAspect="1"/>
          </p:cNvPicPr>
          <p:nvPr/>
        </p:nvPicPr>
        <p:blipFill>
          <a:blip r:embed="rId2"/>
          <a:srcRect/>
          <a:stretch/>
        </p:blipFill>
        <p:spPr>
          <a:xfrm>
            <a:off x="1231509" y="1144278"/>
            <a:ext cx="9945616" cy="4787436"/>
          </a:xfrm>
          <a:prstGeom prst="rect">
            <a:avLst/>
          </a:prstGeom>
        </p:spPr>
      </p:pic>
      <p:sp>
        <p:nvSpPr>
          <p:cNvPr id="3" name="TextBox 2">
            <a:extLst>
              <a:ext uri="{FF2B5EF4-FFF2-40B4-BE49-F238E27FC236}">
                <a16:creationId xmlns:a16="http://schemas.microsoft.com/office/drawing/2014/main" id="{E6014AFF-723F-1838-8F6E-03FF3D6C33C0}"/>
              </a:ext>
            </a:extLst>
          </p:cNvPr>
          <p:cNvSpPr txBox="1"/>
          <p:nvPr/>
        </p:nvSpPr>
        <p:spPr>
          <a:xfrm>
            <a:off x="621291" y="244536"/>
            <a:ext cx="9634057" cy="523220"/>
          </a:xfrm>
          <a:prstGeom prst="rect">
            <a:avLst/>
          </a:prstGeom>
          <a:noFill/>
        </p:spPr>
        <p:txBody>
          <a:bodyPr wrap="square" rtlCol="0">
            <a:spAutoFit/>
          </a:bodyPr>
          <a:lstStyle/>
          <a:p>
            <a:r>
              <a:rPr lang="en-GB" sz="2800" dirty="0"/>
              <a:t>On clicking ‘Teachers’, teachers in department will be shown</a:t>
            </a:r>
            <a:endParaRPr lang="en-PK" sz="2800" dirty="0"/>
          </a:p>
        </p:txBody>
      </p:sp>
    </p:spTree>
    <p:extLst>
      <p:ext uri="{BB962C8B-B14F-4D97-AF65-F5344CB8AC3E}">
        <p14:creationId xmlns:p14="http://schemas.microsoft.com/office/powerpoint/2010/main" val="3726289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4440C8-AA81-7C75-D733-3DF1A8744359}"/>
              </a:ext>
            </a:extLst>
          </p:cNvPr>
          <p:cNvSpPr>
            <a:spLocks noGrp="1"/>
          </p:cNvSpPr>
          <p:nvPr>
            <p:ph type="dt" sz="half" idx="2"/>
          </p:nvPr>
        </p:nvSpPr>
        <p:spPr/>
        <p:txBody>
          <a:bodyPr/>
          <a:lstStyle/>
          <a:p>
            <a:fld id="{FAEFEC7C-1543-4737-9BE1-80791979BE51}" type="datetime8">
              <a:rPr lang="en-PK" smtClean="0"/>
              <a:t>05/10/2023 9:27 am</a:t>
            </a:fld>
            <a:endParaRPr lang="en-US" dirty="0"/>
          </a:p>
        </p:txBody>
      </p:sp>
      <p:sp>
        <p:nvSpPr>
          <p:cNvPr id="5" name="Footer Placeholder 4">
            <a:extLst>
              <a:ext uri="{FF2B5EF4-FFF2-40B4-BE49-F238E27FC236}">
                <a16:creationId xmlns:a16="http://schemas.microsoft.com/office/drawing/2014/main" id="{BE7FD5B0-E5AB-450F-4314-36013EE5B06D}"/>
              </a:ext>
            </a:extLst>
          </p:cNvPr>
          <p:cNvSpPr>
            <a:spLocks noGrp="1"/>
          </p:cNvSpPr>
          <p:nvPr>
            <p:ph type="ftr" sz="quarter" idx="3"/>
          </p:nvPr>
        </p:nvSpPr>
        <p:spPr/>
        <p:txBody>
          <a:bodyPr/>
          <a:lstStyle/>
          <a:p>
            <a:r>
              <a:rPr lang="en-US" dirty="0"/>
              <a:t>Attendance Management System</a:t>
            </a:r>
          </a:p>
        </p:txBody>
      </p:sp>
      <p:sp>
        <p:nvSpPr>
          <p:cNvPr id="6" name="Slide Number Placeholder 5">
            <a:extLst>
              <a:ext uri="{FF2B5EF4-FFF2-40B4-BE49-F238E27FC236}">
                <a16:creationId xmlns:a16="http://schemas.microsoft.com/office/drawing/2014/main" id="{AD277882-F0CD-ECF8-0EAF-E101B758E75B}"/>
              </a:ext>
            </a:extLst>
          </p:cNvPr>
          <p:cNvSpPr>
            <a:spLocks noGrp="1"/>
          </p:cNvSpPr>
          <p:nvPr>
            <p:ph type="sldNum" sz="quarter" idx="4"/>
          </p:nvPr>
        </p:nvSpPr>
        <p:spPr/>
        <p:txBody>
          <a:bodyPr/>
          <a:lstStyle/>
          <a:p>
            <a:fld id="{294A09A9-5501-47C1-A89A-A340965A2BE2}" type="slidenum">
              <a:rPr lang="en-US" smtClean="0"/>
              <a:pPr/>
              <a:t>25</a:t>
            </a:fld>
            <a:endParaRPr lang="en-US" dirty="0"/>
          </a:p>
        </p:txBody>
      </p:sp>
      <p:pic>
        <p:nvPicPr>
          <p:cNvPr id="9" name="Picture 8">
            <a:extLst>
              <a:ext uri="{FF2B5EF4-FFF2-40B4-BE49-F238E27FC236}">
                <a16:creationId xmlns:a16="http://schemas.microsoft.com/office/drawing/2014/main" id="{FE7B7867-C66A-BFCE-5624-4C9E67A84F5E}"/>
              </a:ext>
            </a:extLst>
          </p:cNvPr>
          <p:cNvPicPr>
            <a:picLocks noChangeAspect="1"/>
          </p:cNvPicPr>
          <p:nvPr/>
        </p:nvPicPr>
        <p:blipFill>
          <a:blip r:embed="rId2"/>
          <a:srcRect/>
          <a:stretch/>
        </p:blipFill>
        <p:spPr>
          <a:xfrm>
            <a:off x="1248453" y="1158702"/>
            <a:ext cx="9915651" cy="4773012"/>
          </a:xfrm>
          <a:prstGeom prst="rect">
            <a:avLst/>
          </a:prstGeom>
        </p:spPr>
      </p:pic>
      <p:sp>
        <p:nvSpPr>
          <p:cNvPr id="3" name="TextBox 2">
            <a:extLst>
              <a:ext uri="{FF2B5EF4-FFF2-40B4-BE49-F238E27FC236}">
                <a16:creationId xmlns:a16="http://schemas.microsoft.com/office/drawing/2014/main" id="{DF7C6A3F-29E4-158B-C552-AE71BFD28FCF}"/>
              </a:ext>
            </a:extLst>
          </p:cNvPr>
          <p:cNvSpPr txBox="1"/>
          <p:nvPr/>
        </p:nvSpPr>
        <p:spPr>
          <a:xfrm>
            <a:off x="621291" y="244536"/>
            <a:ext cx="9634057" cy="954107"/>
          </a:xfrm>
          <a:prstGeom prst="rect">
            <a:avLst/>
          </a:prstGeom>
          <a:noFill/>
        </p:spPr>
        <p:txBody>
          <a:bodyPr wrap="square" rtlCol="0">
            <a:spAutoFit/>
          </a:bodyPr>
          <a:lstStyle/>
          <a:p>
            <a:r>
              <a:rPr lang="en-GB" sz="2800" dirty="0"/>
              <a:t>On clicking batch, its semesters will be shown. Menu will contain options for viewing students of batch and invite link</a:t>
            </a:r>
            <a:endParaRPr lang="en-PK" sz="2800" dirty="0"/>
          </a:p>
        </p:txBody>
      </p:sp>
    </p:spTree>
    <p:extLst>
      <p:ext uri="{BB962C8B-B14F-4D97-AF65-F5344CB8AC3E}">
        <p14:creationId xmlns:p14="http://schemas.microsoft.com/office/powerpoint/2010/main" val="1816595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4440C8-AA81-7C75-D733-3DF1A8744359}"/>
              </a:ext>
            </a:extLst>
          </p:cNvPr>
          <p:cNvSpPr>
            <a:spLocks noGrp="1"/>
          </p:cNvSpPr>
          <p:nvPr>
            <p:ph type="dt" sz="half" idx="2"/>
          </p:nvPr>
        </p:nvSpPr>
        <p:spPr/>
        <p:txBody>
          <a:bodyPr/>
          <a:lstStyle/>
          <a:p>
            <a:fld id="{FAEFEC7C-1543-4737-9BE1-80791979BE51}" type="datetime8">
              <a:rPr lang="en-PK" smtClean="0"/>
              <a:t>05/10/2023 9:29 am</a:t>
            </a:fld>
            <a:endParaRPr lang="en-US" dirty="0"/>
          </a:p>
        </p:txBody>
      </p:sp>
      <p:sp>
        <p:nvSpPr>
          <p:cNvPr id="5" name="Footer Placeholder 4">
            <a:extLst>
              <a:ext uri="{FF2B5EF4-FFF2-40B4-BE49-F238E27FC236}">
                <a16:creationId xmlns:a16="http://schemas.microsoft.com/office/drawing/2014/main" id="{BE7FD5B0-E5AB-450F-4314-36013EE5B06D}"/>
              </a:ext>
            </a:extLst>
          </p:cNvPr>
          <p:cNvSpPr>
            <a:spLocks noGrp="1"/>
          </p:cNvSpPr>
          <p:nvPr>
            <p:ph type="ftr" sz="quarter" idx="3"/>
          </p:nvPr>
        </p:nvSpPr>
        <p:spPr/>
        <p:txBody>
          <a:bodyPr/>
          <a:lstStyle/>
          <a:p>
            <a:r>
              <a:rPr lang="en-US" dirty="0"/>
              <a:t>Attendance Management System</a:t>
            </a:r>
          </a:p>
        </p:txBody>
      </p:sp>
      <p:sp>
        <p:nvSpPr>
          <p:cNvPr id="6" name="Slide Number Placeholder 5">
            <a:extLst>
              <a:ext uri="{FF2B5EF4-FFF2-40B4-BE49-F238E27FC236}">
                <a16:creationId xmlns:a16="http://schemas.microsoft.com/office/drawing/2014/main" id="{AD277882-F0CD-ECF8-0EAF-E101B758E75B}"/>
              </a:ext>
            </a:extLst>
          </p:cNvPr>
          <p:cNvSpPr>
            <a:spLocks noGrp="1"/>
          </p:cNvSpPr>
          <p:nvPr>
            <p:ph type="sldNum" sz="quarter" idx="4"/>
          </p:nvPr>
        </p:nvSpPr>
        <p:spPr/>
        <p:txBody>
          <a:bodyPr/>
          <a:lstStyle/>
          <a:p>
            <a:fld id="{294A09A9-5501-47C1-A89A-A340965A2BE2}" type="slidenum">
              <a:rPr lang="en-US" smtClean="0"/>
              <a:pPr/>
              <a:t>26</a:t>
            </a:fld>
            <a:endParaRPr lang="en-US" dirty="0"/>
          </a:p>
        </p:txBody>
      </p:sp>
      <p:pic>
        <p:nvPicPr>
          <p:cNvPr id="9" name="Picture 8">
            <a:extLst>
              <a:ext uri="{FF2B5EF4-FFF2-40B4-BE49-F238E27FC236}">
                <a16:creationId xmlns:a16="http://schemas.microsoft.com/office/drawing/2014/main" id="{FE7B7867-C66A-BFCE-5624-4C9E67A84F5E}"/>
              </a:ext>
            </a:extLst>
          </p:cNvPr>
          <p:cNvPicPr>
            <a:picLocks noChangeAspect="1"/>
          </p:cNvPicPr>
          <p:nvPr/>
        </p:nvPicPr>
        <p:blipFill>
          <a:blip r:embed="rId2"/>
          <a:srcRect/>
          <a:stretch/>
        </p:blipFill>
        <p:spPr>
          <a:xfrm>
            <a:off x="1231509" y="1122832"/>
            <a:ext cx="9990166" cy="4808881"/>
          </a:xfrm>
          <a:prstGeom prst="rect">
            <a:avLst/>
          </a:prstGeom>
        </p:spPr>
      </p:pic>
      <p:sp>
        <p:nvSpPr>
          <p:cNvPr id="3" name="TextBox 2">
            <a:extLst>
              <a:ext uri="{FF2B5EF4-FFF2-40B4-BE49-F238E27FC236}">
                <a16:creationId xmlns:a16="http://schemas.microsoft.com/office/drawing/2014/main" id="{B4CAE785-64F6-0B4E-3FC0-6F1F54665E38}"/>
              </a:ext>
            </a:extLst>
          </p:cNvPr>
          <p:cNvSpPr txBox="1"/>
          <p:nvPr/>
        </p:nvSpPr>
        <p:spPr>
          <a:xfrm>
            <a:off x="1071457" y="342644"/>
            <a:ext cx="9634057" cy="523220"/>
          </a:xfrm>
          <a:prstGeom prst="rect">
            <a:avLst/>
          </a:prstGeom>
          <a:noFill/>
        </p:spPr>
        <p:txBody>
          <a:bodyPr wrap="square" rtlCol="0">
            <a:spAutoFit/>
          </a:bodyPr>
          <a:lstStyle/>
          <a:p>
            <a:r>
              <a:rPr lang="en-GB" sz="2800" dirty="0"/>
              <a:t>Student List</a:t>
            </a:r>
            <a:endParaRPr lang="en-PK" sz="2800" dirty="0"/>
          </a:p>
        </p:txBody>
      </p:sp>
    </p:spTree>
    <p:extLst>
      <p:ext uri="{BB962C8B-B14F-4D97-AF65-F5344CB8AC3E}">
        <p14:creationId xmlns:p14="http://schemas.microsoft.com/office/powerpoint/2010/main" val="1697591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4440C8-AA81-7C75-D733-3DF1A8744359}"/>
              </a:ext>
            </a:extLst>
          </p:cNvPr>
          <p:cNvSpPr>
            <a:spLocks noGrp="1"/>
          </p:cNvSpPr>
          <p:nvPr>
            <p:ph type="dt" sz="half" idx="2"/>
          </p:nvPr>
        </p:nvSpPr>
        <p:spPr/>
        <p:txBody>
          <a:bodyPr/>
          <a:lstStyle/>
          <a:p>
            <a:fld id="{FAEFEC7C-1543-4737-9BE1-80791979BE51}" type="datetime8">
              <a:rPr lang="en-PK" smtClean="0"/>
              <a:t>05/10/2023 9:30 am</a:t>
            </a:fld>
            <a:endParaRPr lang="en-US" dirty="0"/>
          </a:p>
        </p:txBody>
      </p:sp>
      <p:sp>
        <p:nvSpPr>
          <p:cNvPr id="5" name="Footer Placeholder 4">
            <a:extLst>
              <a:ext uri="{FF2B5EF4-FFF2-40B4-BE49-F238E27FC236}">
                <a16:creationId xmlns:a16="http://schemas.microsoft.com/office/drawing/2014/main" id="{BE7FD5B0-E5AB-450F-4314-36013EE5B06D}"/>
              </a:ext>
            </a:extLst>
          </p:cNvPr>
          <p:cNvSpPr>
            <a:spLocks noGrp="1"/>
          </p:cNvSpPr>
          <p:nvPr>
            <p:ph type="ftr" sz="quarter" idx="3"/>
          </p:nvPr>
        </p:nvSpPr>
        <p:spPr/>
        <p:txBody>
          <a:bodyPr/>
          <a:lstStyle/>
          <a:p>
            <a:r>
              <a:rPr lang="en-US" dirty="0"/>
              <a:t>Attendance Management System</a:t>
            </a:r>
          </a:p>
        </p:txBody>
      </p:sp>
      <p:sp>
        <p:nvSpPr>
          <p:cNvPr id="6" name="Slide Number Placeholder 5">
            <a:extLst>
              <a:ext uri="{FF2B5EF4-FFF2-40B4-BE49-F238E27FC236}">
                <a16:creationId xmlns:a16="http://schemas.microsoft.com/office/drawing/2014/main" id="{AD277882-F0CD-ECF8-0EAF-E101B758E75B}"/>
              </a:ext>
            </a:extLst>
          </p:cNvPr>
          <p:cNvSpPr>
            <a:spLocks noGrp="1"/>
          </p:cNvSpPr>
          <p:nvPr>
            <p:ph type="sldNum" sz="quarter" idx="4"/>
          </p:nvPr>
        </p:nvSpPr>
        <p:spPr/>
        <p:txBody>
          <a:bodyPr/>
          <a:lstStyle/>
          <a:p>
            <a:fld id="{294A09A9-5501-47C1-A89A-A340965A2BE2}" type="slidenum">
              <a:rPr lang="en-US" smtClean="0"/>
              <a:pPr/>
              <a:t>27</a:t>
            </a:fld>
            <a:endParaRPr lang="en-US" dirty="0"/>
          </a:p>
        </p:txBody>
      </p:sp>
      <p:pic>
        <p:nvPicPr>
          <p:cNvPr id="9" name="Picture 8">
            <a:extLst>
              <a:ext uri="{FF2B5EF4-FFF2-40B4-BE49-F238E27FC236}">
                <a16:creationId xmlns:a16="http://schemas.microsoft.com/office/drawing/2014/main" id="{FE7B7867-C66A-BFCE-5624-4C9E67A84F5E}"/>
              </a:ext>
            </a:extLst>
          </p:cNvPr>
          <p:cNvPicPr>
            <a:picLocks noChangeAspect="1"/>
          </p:cNvPicPr>
          <p:nvPr/>
        </p:nvPicPr>
        <p:blipFill>
          <a:blip r:embed="rId2"/>
          <a:srcRect/>
          <a:stretch/>
        </p:blipFill>
        <p:spPr>
          <a:xfrm>
            <a:off x="1231509" y="1156179"/>
            <a:ext cx="9979342" cy="4803670"/>
          </a:xfrm>
          <a:prstGeom prst="rect">
            <a:avLst/>
          </a:prstGeom>
        </p:spPr>
      </p:pic>
      <p:sp>
        <p:nvSpPr>
          <p:cNvPr id="3" name="TextBox 2">
            <a:extLst>
              <a:ext uri="{FF2B5EF4-FFF2-40B4-BE49-F238E27FC236}">
                <a16:creationId xmlns:a16="http://schemas.microsoft.com/office/drawing/2014/main" id="{3FC4DD92-2C06-7367-EC12-2C51ACFDDA95}"/>
              </a:ext>
            </a:extLst>
          </p:cNvPr>
          <p:cNvSpPr txBox="1"/>
          <p:nvPr/>
        </p:nvSpPr>
        <p:spPr>
          <a:xfrm>
            <a:off x="621291" y="272442"/>
            <a:ext cx="9634057" cy="954107"/>
          </a:xfrm>
          <a:prstGeom prst="rect">
            <a:avLst/>
          </a:prstGeom>
          <a:noFill/>
        </p:spPr>
        <p:txBody>
          <a:bodyPr wrap="square" rtlCol="0">
            <a:spAutoFit/>
          </a:bodyPr>
          <a:lstStyle/>
          <a:p>
            <a:r>
              <a:rPr lang="en-GB" sz="2800" dirty="0"/>
              <a:t>Invite link can be sent to student so they signup. After signup, student will be added in the batch</a:t>
            </a:r>
            <a:endParaRPr lang="en-PK" sz="2800" dirty="0"/>
          </a:p>
        </p:txBody>
      </p:sp>
    </p:spTree>
    <p:extLst>
      <p:ext uri="{BB962C8B-B14F-4D97-AF65-F5344CB8AC3E}">
        <p14:creationId xmlns:p14="http://schemas.microsoft.com/office/powerpoint/2010/main" val="1414577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A1A50-7F5B-1EBF-5F7F-49EB7675A478}"/>
              </a:ext>
            </a:extLst>
          </p:cNvPr>
          <p:cNvSpPr>
            <a:spLocks noGrp="1"/>
          </p:cNvSpPr>
          <p:nvPr>
            <p:ph type="title"/>
          </p:nvPr>
        </p:nvSpPr>
        <p:spPr/>
        <p:txBody>
          <a:bodyPr/>
          <a:lstStyle/>
          <a:p>
            <a:r>
              <a:rPr lang="en-GB" dirty="0"/>
              <a:t>4. Super Admin</a:t>
            </a:r>
            <a:endParaRPr lang="en-PK" dirty="0"/>
          </a:p>
        </p:txBody>
      </p:sp>
      <p:sp>
        <p:nvSpPr>
          <p:cNvPr id="3" name="Content Placeholder 2">
            <a:extLst>
              <a:ext uri="{FF2B5EF4-FFF2-40B4-BE49-F238E27FC236}">
                <a16:creationId xmlns:a16="http://schemas.microsoft.com/office/drawing/2014/main" id="{5ABFD89E-F41D-7A31-2322-27950956B641}"/>
              </a:ext>
            </a:extLst>
          </p:cNvPr>
          <p:cNvSpPr>
            <a:spLocks noGrp="1"/>
          </p:cNvSpPr>
          <p:nvPr>
            <p:ph idx="1"/>
          </p:nvPr>
        </p:nvSpPr>
        <p:spPr/>
        <p:txBody>
          <a:bodyPr/>
          <a:lstStyle/>
          <a:p>
            <a:pPr marL="457200" indent="-457200">
              <a:buFont typeface="Arial" panose="020B0604020202020204" pitchFamily="34" charset="0"/>
              <a:buChar char="•"/>
            </a:pPr>
            <a:r>
              <a:rPr lang="en-GB" dirty="0"/>
              <a:t>Super admin can create departments and assign department admin.</a:t>
            </a:r>
          </a:p>
          <a:p>
            <a:pPr marL="457200" indent="-457200">
              <a:buFont typeface="Arial" panose="020B0604020202020204" pitchFamily="34" charset="0"/>
              <a:buChar char="•"/>
            </a:pPr>
            <a:r>
              <a:rPr lang="en-GB" dirty="0"/>
              <a:t>They can perform all the actions that admin can do as well.</a:t>
            </a:r>
            <a:endParaRPr lang="en-PK" dirty="0"/>
          </a:p>
        </p:txBody>
      </p:sp>
      <p:sp>
        <p:nvSpPr>
          <p:cNvPr id="4" name="Date Placeholder 3">
            <a:extLst>
              <a:ext uri="{FF2B5EF4-FFF2-40B4-BE49-F238E27FC236}">
                <a16:creationId xmlns:a16="http://schemas.microsoft.com/office/drawing/2014/main" id="{71D994AB-9974-BC61-C698-912158B37838}"/>
              </a:ext>
            </a:extLst>
          </p:cNvPr>
          <p:cNvSpPr>
            <a:spLocks noGrp="1"/>
          </p:cNvSpPr>
          <p:nvPr>
            <p:ph type="dt" sz="half" idx="2"/>
          </p:nvPr>
        </p:nvSpPr>
        <p:spPr/>
        <p:txBody>
          <a:bodyPr/>
          <a:lstStyle/>
          <a:p>
            <a:fld id="{C90690D9-E99B-451E-B51A-E1CE93B46C55}" type="datetime8">
              <a:rPr lang="en-PK" smtClean="0"/>
              <a:t>05/10/2023 9:13 am</a:t>
            </a:fld>
            <a:endParaRPr lang="en-US" dirty="0"/>
          </a:p>
        </p:txBody>
      </p:sp>
      <p:sp>
        <p:nvSpPr>
          <p:cNvPr id="5" name="Footer Placeholder 4">
            <a:extLst>
              <a:ext uri="{FF2B5EF4-FFF2-40B4-BE49-F238E27FC236}">
                <a16:creationId xmlns:a16="http://schemas.microsoft.com/office/drawing/2014/main" id="{EB9A7502-47A3-59BE-8C31-4E56E08CF676}"/>
              </a:ext>
            </a:extLst>
          </p:cNvPr>
          <p:cNvSpPr>
            <a:spLocks noGrp="1"/>
          </p:cNvSpPr>
          <p:nvPr>
            <p:ph type="ftr" sz="quarter" idx="3"/>
          </p:nvPr>
        </p:nvSpPr>
        <p:spPr/>
        <p:txBody>
          <a:bodyPr/>
          <a:lstStyle/>
          <a:p>
            <a:r>
              <a:rPr lang="en-US"/>
              <a:t>Attendance Management System</a:t>
            </a:r>
            <a:endParaRPr lang="en-US" dirty="0"/>
          </a:p>
        </p:txBody>
      </p:sp>
      <p:sp>
        <p:nvSpPr>
          <p:cNvPr id="6" name="Slide Number Placeholder 5">
            <a:extLst>
              <a:ext uri="{FF2B5EF4-FFF2-40B4-BE49-F238E27FC236}">
                <a16:creationId xmlns:a16="http://schemas.microsoft.com/office/drawing/2014/main" id="{30AA061F-26D4-C329-EE7A-15E724EC84FA}"/>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Tree>
    <p:extLst>
      <p:ext uri="{BB962C8B-B14F-4D97-AF65-F5344CB8AC3E}">
        <p14:creationId xmlns:p14="http://schemas.microsoft.com/office/powerpoint/2010/main" val="2763225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4440C8-AA81-7C75-D733-3DF1A8744359}"/>
              </a:ext>
            </a:extLst>
          </p:cNvPr>
          <p:cNvSpPr>
            <a:spLocks noGrp="1"/>
          </p:cNvSpPr>
          <p:nvPr>
            <p:ph type="dt" sz="half" idx="2"/>
          </p:nvPr>
        </p:nvSpPr>
        <p:spPr/>
        <p:txBody>
          <a:bodyPr/>
          <a:lstStyle/>
          <a:p>
            <a:fld id="{FAEFEC7C-1543-4737-9BE1-80791979BE51}" type="datetime8">
              <a:rPr lang="en-PK" smtClean="0"/>
              <a:t>05/10/2023 9:31 am</a:t>
            </a:fld>
            <a:endParaRPr lang="en-US" dirty="0"/>
          </a:p>
        </p:txBody>
      </p:sp>
      <p:sp>
        <p:nvSpPr>
          <p:cNvPr id="5" name="Footer Placeholder 4">
            <a:extLst>
              <a:ext uri="{FF2B5EF4-FFF2-40B4-BE49-F238E27FC236}">
                <a16:creationId xmlns:a16="http://schemas.microsoft.com/office/drawing/2014/main" id="{BE7FD5B0-E5AB-450F-4314-36013EE5B06D}"/>
              </a:ext>
            </a:extLst>
          </p:cNvPr>
          <p:cNvSpPr>
            <a:spLocks noGrp="1"/>
          </p:cNvSpPr>
          <p:nvPr>
            <p:ph type="ftr" sz="quarter" idx="3"/>
          </p:nvPr>
        </p:nvSpPr>
        <p:spPr/>
        <p:txBody>
          <a:bodyPr/>
          <a:lstStyle/>
          <a:p>
            <a:r>
              <a:rPr lang="en-US" dirty="0"/>
              <a:t>Attendance Management System</a:t>
            </a:r>
          </a:p>
        </p:txBody>
      </p:sp>
      <p:sp>
        <p:nvSpPr>
          <p:cNvPr id="6" name="Slide Number Placeholder 5">
            <a:extLst>
              <a:ext uri="{FF2B5EF4-FFF2-40B4-BE49-F238E27FC236}">
                <a16:creationId xmlns:a16="http://schemas.microsoft.com/office/drawing/2014/main" id="{AD277882-F0CD-ECF8-0EAF-E101B758E75B}"/>
              </a:ext>
            </a:extLst>
          </p:cNvPr>
          <p:cNvSpPr>
            <a:spLocks noGrp="1"/>
          </p:cNvSpPr>
          <p:nvPr>
            <p:ph type="sldNum" sz="quarter" idx="4"/>
          </p:nvPr>
        </p:nvSpPr>
        <p:spPr/>
        <p:txBody>
          <a:bodyPr/>
          <a:lstStyle/>
          <a:p>
            <a:fld id="{294A09A9-5501-47C1-A89A-A340965A2BE2}" type="slidenum">
              <a:rPr lang="en-US" smtClean="0"/>
              <a:pPr/>
              <a:t>29</a:t>
            </a:fld>
            <a:endParaRPr lang="en-US" dirty="0"/>
          </a:p>
        </p:txBody>
      </p:sp>
      <p:pic>
        <p:nvPicPr>
          <p:cNvPr id="9" name="Picture 8">
            <a:extLst>
              <a:ext uri="{FF2B5EF4-FFF2-40B4-BE49-F238E27FC236}">
                <a16:creationId xmlns:a16="http://schemas.microsoft.com/office/drawing/2014/main" id="{FE7B7867-C66A-BFCE-5624-4C9E67A84F5E}"/>
              </a:ext>
            </a:extLst>
          </p:cNvPr>
          <p:cNvPicPr>
            <a:picLocks noChangeAspect="1"/>
          </p:cNvPicPr>
          <p:nvPr/>
        </p:nvPicPr>
        <p:blipFill>
          <a:blip r:embed="rId2"/>
          <a:srcRect/>
          <a:stretch/>
        </p:blipFill>
        <p:spPr>
          <a:xfrm>
            <a:off x="1252024" y="1144733"/>
            <a:ext cx="9963337" cy="4795966"/>
          </a:xfrm>
          <a:prstGeom prst="rect">
            <a:avLst/>
          </a:prstGeom>
        </p:spPr>
      </p:pic>
      <p:sp>
        <p:nvSpPr>
          <p:cNvPr id="2" name="TextBox 1">
            <a:extLst>
              <a:ext uri="{FF2B5EF4-FFF2-40B4-BE49-F238E27FC236}">
                <a16:creationId xmlns:a16="http://schemas.microsoft.com/office/drawing/2014/main" id="{83C71AFE-ED03-46A4-B2FC-C4B0B004EA8C}"/>
              </a:ext>
            </a:extLst>
          </p:cNvPr>
          <p:cNvSpPr txBox="1"/>
          <p:nvPr/>
        </p:nvSpPr>
        <p:spPr>
          <a:xfrm>
            <a:off x="4676773" y="6073259"/>
            <a:ext cx="3306083" cy="369332"/>
          </a:xfrm>
          <a:prstGeom prst="rect">
            <a:avLst/>
          </a:prstGeom>
          <a:noFill/>
        </p:spPr>
        <p:txBody>
          <a:bodyPr wrap="square" rtlCol="0">
            <a:spAutoFit/>
          </a:bodyPr>
          <a:lstStyle/>
          <a:p>
            <a:r>
              <a:rPr lang="en-GB" dirty="0"/>
              <a:t>Department List</a:t>
            </a:r>
            <a:endParaRPr lang="en-PK" dirty="0"/>
          </a:p>
        </p:txBody>
      </p:sp>
      <p:sp>
        <p:nvSpPr>
          <p:cNvPr id="3" name="TextBox 2">
            <a:extLst>
              <a:ext uri="{FF2B5EF4-FFF2-40B4-BE49-F238E27FC236}">
                <a16:creationId xmlns:a16="http://schemas.microsoft.com/office/drawing/2014/main" id="{F2D4EAE6-858A-EC89-2177-845CD5932963}"/>
              </a:ext>
            </a:extLst>
          </p:cNvPr>
          <p:cNvSpPr txBox="1"/>
          <p:nvPr/>
        </p:nvSpPr>
        <p:spPr>
          <a:xfrm>
            <a:off x="621291" y="244536"/>
            <a:ext cx="9634057" cy="523220"/>
          </a:xfrm>
          <a:prstGeom prst="rect">
            <a:avLst/>
          </a:prstGeom>
          <a:noFill/>
        </p:spPr>
        <p:txBody>
          <a:bodyPr wrap="square" rtlCol="0">
            <a:spAutoFit/>
          </a:bodyPr>
          <a:lstStyle/>
          <a:p>
            <a:r>
              <a:rPr lang="en-GB" sz="2800" dirty="0"/>
              <a:t>When super admin log in, all departments will be shown.</a:t>
            </a:r>
            <a:endParaRPr lang="en-PK" sz="2800" dirty="0"/>
          </a:p>
        </p:txBody>
      </p:sp>
    </p:spTree>
    <p:extLst>
      <p:ext uri="{BB962C8B-B14F-4D97-AF65-F5344CB8AC3E}">
        <p14:creationId xmlns:p14="http://schemas.microsoft.com/office/powerpoint/2010/main" val="376741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D54F7-3E3B-4802-CCE6-A313493940EE}"/>
              </a:ext>
            </a:extLst>
          </p:cNvPr>
          <p:cNvSpPr>
            <a:spLocks noGrp="1"/>
          </p:cNvSpPr>
          <p:nvPr>
            <p:ph type="title"/>
          </p:nvPr>
        </p:nvSpPr>
        <p:spPr/>
        <p:txBody>
          <a:bodyPr/>
          <a:lstStyle/>
          <a:p>
            <a:r>
              <a:rPr lang="en-GB" dirty="0"/>
              <a:t>Introduction</a:t>
            </a:r>
            <a:endParaRPr lang="en-PK" dirty="0"/>
          </a:p>
        </p:txBody>
      </p:sp>
      <p:sp>
        <p:nvSpPr>
          <p:cNvPr id="3" name="Text Placeholder 2">
            <a:extLst>
              <a:ext uri="{FF2B5EF4-FFF2-40B4-BE49-F238E27FC236}">
                <a16:creationId xmlns:a16="http://schemas.microsoft.com/office/drawing/2014/main" id="{0E2FE9D8-5B9F-9AA0-1644-733C1C54AEF9}"/>
              </a:ext>
            </a:extLst>
          </p:cNvPr>
          <p:cNvSpPr>
            <a:spLocks noGrp="1"/>
          </p:cNvSpPr>
          <p:nvPr>
            <p:ph type="body" idx="1"/>
          </p:nvPr>
        </p:nvSpPr>
        <p:spPr/>
        <p:txBody>
          <a:bodyPr/>
          <a:lstStyle/>
          <a:p>
            <a:r>
              <a:rPr lang="en-GB" dirty="0"/>
              <a:t>Our project is an Attendance Management System designed to simplify and automate attendance tracking within universities. It offers a user-friendly interface and accommodates multiple user roles for effective management. This system improves efficiency, accuracy, and data security in attendance monitoring, making it an essential tool for administrators, teachers, and students.</a:t>
            </a:r>
            <a:endParaRPr lang="en-PK" dirty="0"/>
          </a:p>
        </p:txBody>
      </p:sp>
      <p:sp>
        <p:nvSpPr>
          <p:cNvPr id="5" name="Footer Placeholder 4">
            <a:extLst>
              <a:ext uri="{FF2B5EF4-FFF2-40B4-BE49-F238E27FC236}">
                <a16:creationId xmlns:a16="http://schemas.microsoft.com/office/drawing/2014/main" id="{D07EC76E-36D1-4347-4BB7-B45F042F69A8}"/>
              </a:ext>
            </a:extLst>
          </p:cNvPr>
          <p:cNvSpPr>
            <a:spLocks noGrp="1"/>
          </p:cNvSpPr>
          <p:nvPr>
            <p:ph type="ftr" sz="quarter" idx="11"/>
          </p:nvPr>
        </p:nvSpPr>
        <p:spPr/>
        <p:txBody>
          <a:bodyPr/>
          <a:lstStyle/>
          <a:p>
            <a:r>
              <a:rPr lang="en-US"/>
              <a:t>Attendance Management System</a:t>
            </a:r>
            <a:endParaRPr lang="en-US" dirty="0"/>
          </a:p>
        </p:txBody>
      </p:sp>
      <p:sp>
        <p:nvSpPr>
          <p:cNvPr id="6" name="Slide Number Placeholder 5">
            <a:extLst>
              <a:ext uri="{FF2B5EF4-FFF2-40B4-BE49-F238E27FC236}">
                <a16:creationId xmlns:a16="http://schemas.microsoft.com/office/drawing/2014/main" id="{67704BDF-76D6-1F28-EB0F-1D458EBE7665}"/>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
        <p:nvSpPr>
          <p:cNvPr id="7" name="Date Placeholder 6">
            <a:extLst>
              <a:ext uri="{FF2B5EF4-FFF2-40B4-BE49-F238E27FC236}">
                <a16:creationId xmlns:a16="http://schemas.microsoft.com/office/drawing/2014/main" id="{05CF8096-A701-F808-0528-8FDC57FBF78C}"/>
              </a:ext>
            </a:extLst>
          </p:cNvPr>
          <p:cNvSpPr>
            <a:spLocks noGrp="1"/>
          </p:cNvSpPr>
          <p:nvPr>
            <p:ph type="dt" sz="half" idx="10"/>
          </p:nvPr>
        </p:nvSpPr>
        <p:spPr/>
        <p:txBody>
          <a:bodyPr/>
          <a:lstStyle/>
          <a:p>
            <a:fld id="{4EB74A72-9F96-4062-B77E-E7BDEBB30F4C}" type="datetime8">
              <a:rPr lang="en-PK" smtClean="0"/>
              <a:t>05/10/2023 9:13 am</a:t>
            </a:fld>
            <a:endParaRPr lang="en-US" dirty="0"/>
          </a:p>
        </p:txBody>
      </p:sp>
    </p:spTree>
    <p:extLst>
      <p:ext uri="{BB962C8B-B14F-4D97-AF65-F5344CB8AC3E}">
        <p14:creationId xmlns:p14="http://schemas.microsoft.com/office/powerpoint/2010/main" val="1338851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4440C8-AA81-7C75-D733-3DF1A8744359}"/>
              </a:ext>
            </a:extLst>
          </p:cNvPr>
          <p:cNvSpPr>
            <a:spLocks noGrp="1"/>
          </p:cNvSpPr>
          <p:nvPr>
            <p:ph type="dt" sz="half" idx="2"/>
          </p:nvPr>
        </p:nvSpPr>
        <p:spPr/>
        <p:txBody>
          <a:bodyPr/>
          <a:lstStyle/>
          <a:p>
            <a:fld id="{FAEFEC7C-1543-4737-9BE1-80791979BE51}" type="datetime8">
              <a:rPr lang="en-PK" smtClean="0"/>
              <a:t>05/10/2023 9:32 am</a:t>
            </a:fld>
            <a:endParaRPr lang="en-US" dirty="0"/>
          </a:p>
        </p:txBody>
      </p:sp>
      <p:sp>
        <p:nvSpPr>
          <p:cNvPr id="5" name="Footer Placeholder 4">
            <a:extLst>
              <a:ext uri="{FF2B5EF4-FFF2-40B4-BE49-F238E27FC236}">
                <a16:creationId xmlns:a16="http://schemas.microsoft.com/office/drawing/2014/main" id="{BE7FD5B0-E5AB-450F-4314-36013EE5B06D}"/>
              </a:ext>
            </a:extLst>
          </p:cNvPr>
          <p:cNvSpPr>
            <a:spLocks noGrp="1"/>
          </p:cNvSpPr>
          <p:nvPr>
            <p:ph type="ftr" sz="quarter" idx="3"/>
          </p:nvPr>
        </p:nvSpPr>
        <p:spPr/>
        <p:txBody>
          <a:bodyPr/>
          <a:lstStyle/>
          <a:p>
            <a:r>
              <a:rPr lang="en-US" dirty="0"/>
              <a:t>Attendance Management System</a:t>
            </a:r>
          </a:p>
        </p:txBody>
      </p:sp>
      <p:sp>
        <p:nvSpPr>
          <p:cNvPr id="6" name="Slide Number Placeholder 5">
            <a:extLst>
              <a:ext uri="{FF2B5EF4-FFF2-40B4-BE49-F238E27FC236}">
                <a16:creationId xmlns:a16="http://schemas.microsoft.com/office/drawing/2014/main" id="{AD277882-F0CD-ECF8-0EAF-E101B758E75B}"/>
              </a:ext>
            </a:extLst>
          </p:cNvPr>
          <p:cNvSpPr>
            <a:spLocks noGrp="1"/>
          </p:cNvSpPr>
          <p:nvPr>
            <p:ph type="sldNum" sz="quarter" idx="4"/>
          </p:nvPr>
        </p:nvSpPr>
        <p:spPr/>
        <p:txBody>
          <a:bodyPr/>
          <a:lstStyle/>
          <a:p>
            <a:fld id="{294A09A9-5501-47C1-A89A-A340965A2BE2}" type="slidenum">
              <a:rPr lang="en-US" smtClean="0"/>
              <a:pPr/>
              <a:t>30</a:t>
            </a:fld>
            <a:endParaRPr lang="en-US" dirty="0"/>
          </a:p>
        </p:txBody>
      </p:sp>
      <p:pic>
        <p:nvPicPr>
          <p:cNvPr id="9" name="Picture 8">
            <a:extLst>
              <a:ext uri="{FF2B5EF4-FFF2-40B4-BE49-F238E27FC236}">
                <a16:creationId xmlns:a16="http://schemas.microsoft.com/office/drawing/2014/main" id="{FE7B7867-C66A-BFCE-5624-4C9E67A84F5E}"/>
              </a:ext>
            </a:extLst>
          </p:cNvPr>
          <p:cNvPicPr>
            <a:picLocks noChangeAspect="1"/>
          </p:cNvPicPr>
          <p:nvPr/>
        </p:nvPicPr>
        <p:blipFill>
          <a:blip r:embed="rId2"/>
          <a:srcRect/>
          <a:stretch/>
        </p:blipFill>
        <p:spPr>
          <a:xfrm>
            <a:off x="1223889" y="1190269"/>
            <a:ext cx="9944172" cy="4786740"/>
          </a:xfrm>
          <a:prstGeom prst="rect">
            <a:avLst/>
          </a:prstGeom>
        </p:spPr>
      </p:pic>
      <p:sp>
        <p:nvSpPr>
          <p:cNvPr id="2" name="TextBox 1">
            <a:extLst>
              <a:ext uri="{FF2B5EF4-FFF2-40B4-BE49-F238E27FC236}">
                <a16:creationId xmlns:a16="http://schemas.microsoft.com/office/drawing/2014/main" id="{83C71AFE-ED03-46A4-B2FC-C4B0B004EA8C}"/>
              </a:ext>
            </a:extLst>
          </p:cNvPr>
          <p:cNvSpPr txBox="1"/>
          <p:nvPr/>
        </p:nvSpPr>
        <p:spPr>
          <a:xfrm>
            <a:off x="5175929" y="6073259"/>
            <a:ext cx="1840141" cy="369332"/>
          </a:xfrm>
          <a:prstGeom prst="rect">
            <a:avLst/>
          </a:prstGeom>
          <a:noFill/>
        </p:spPr>
        <p:txBody>
          <a:bodyPr wrap="square" rtlCol="0">
            <a:spAutoFit/>
          </a:bodyPr>
          <a:lstStyle/>
          <a:p>
            <a:r>
              <a:rPr lang="en-GB" dirty="0"/>
              <a:t>Department Info</a:t>
            </a:r>
            <a:endParaRPr lang="en-PK" dirty="0"/>
          </a:p>
        </p:txBody>
      </p:sp>
      <p:sp>
        <p:nvSpPr>
          <p:cNvPr id="3" name="TextBox 2">
            <a:extLst>
              <a:ext uri="{FF2B5EF4-FFF2-40B4-BE49-F238E27FC236}">
                <a16:creationId xmlns:a16="http://schemas.microsoft.com/office/drawing/2014/main" id="{0A687497-6F62-8BB7-C3BB-F3AE45FEACCC}"/>
              </a:ext>
            </a:extLst>
          </p:cNvPr>
          <p:cNvSpPr txBox="1"/>
          <p:nvPr/>
        </p:nvSpPr>
        <p:spPr>
          <a:xfrm>
            <a:off x="621291" y="244536"/>
            <a:ext cx="9634057" cy="954107"/>
          </a:xfrm>
          <a:prstGeom prst="rect">
            <a:avLst/>
          </a:prstGeom>
          <a:noFill/>
        </p:spPr>
        <p:txBody>
          <a:bodyPr wrap="square" rtlCol="0">
            <a:spAutoFit/>
          </a:bodyPr>
          <a:lstStyle/>
          <a:p>
            <a:r>
              <a:rPr lang="en-GB" sz="2800" dirty="0"/>
              <a:t>When a department is clicked, its info will be shown. Men will contain options for its batches, teachers and subjects</a:t>
            </a:r>
            <a:endParaRPr lang="en-PK" sz="2800" dirty="0"/>
          </a:p>
        </p:txBody>
      </p:sp>
    </p:spTree>
    <p:extLst>
      <p:ext uri="{BB962C8B-B14F-4D97-AF65-F5344CB8AC3E}">
        <p14:creationId xmlns:p14="http://schemas.microsoft.com/office/powerpoint/2010/main" val="3407605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4440C8-AA81-7C75-D733-3DF1A8744359}"/>
              </a:ext>
            </a:extLst>
          </p:cNvPr>
          <p:cNvSpPr>
            <a:spLocks noGrp="1"/>
          </p:cNvSpPr>
          <p:nvPr>
            <p:ph type="dt" sz="half" idx="2"/>
          </p:nvPr>
        </p:nvSpPr>
        <p:spPr/>
        <p:txBody>
          <a:bodyPr/>
          <a:lstStyle/>
          <a:p>
            <a:fld id="{FAEFEC7C-1543-4737-9BE1-80791979BE51}" type="datetime8">
              <a:rPr lang="en-PK" smtClean="0"/>
              <a:t>05/10/2023 9:33 am</a:t>
            </a:fld>
            <a:endParaRPr lang="en-US" dirty="0"/>
          </a:p>
        </p:txBody>
      </p:sp>
      <p:sp>
        <p:nvSpPr>
          <p:cNvPr id="5" name="Footer Placeholder 4">
            <a:extLst>
              <a:ext uri="{FF2B5EF4-FFF2-40B4-BE49-F238E27FC236}">
                <a16:creationId xmlns:a16="http://schemas.microsoft.com/office/drawing/2014/main" id="{BE7FD5B0-E5AB-450F-4314-36013EE5B06D}"/>
              </a:ext>
            </a:extLst>
          </p:cNvPr>
          <p:cNvSpPr>
            <a:spLocks noGrp="1"/>
          </p:cNvSpPr>
          <p:nvPr>
            <p:ph type="ftr" sz="quarter" idx="3"/>
          </p:nvPr>
        </p:nvSpPr>
        <p:spPr/>
        <p:txBody>
          <a:bodyPr/>
          <a:lstStyle/>
          <a:p>
            <a:r>
              <a:rPr lang="en-US" dirty="0"/>
              <a:t>Attendance Management System</a:t>
            </a:r>
          </a:p>
        </p:txBody>
      </p:sp>
      <p:sp>
        <p:nvSpPr>
          <p:cNvPr id="6" name="Slide Number Placeholder 5">
            <a:extLst>
              <a:ext uri="{FF2B5EF4-FFF2-40B4-BE49-F238E27FC236}">
                <a16:creationId xmlns:a16="http://schemas.microsoft.com/office/drawing/2014/main" id="{AD277882-F0CD-ECF8-0EAF-E101B758E75B}"/>
              </a:ext>
            </a:extLst>
          </p:cNvPr>
          <p:cNvSpPr>
            <a:spLocks noGrp="1"/>
          </p:cNvSpPr>
          <p:nvPr>
            <p:ph type="sldNum" sz="quarter" idx="4"/>
          </p:nvPr>
        </p:nvSpPr>
        <p:spPr/>
        <p:txBody>
          <a:bodyPr/>
          <a:lstStyle/>
          <a:p>
            <a:fld id="{294A09A9-5501-47C1-A89A-A340965A2BE2}" type="slidenum">
              <a:rPr lang="en-US" smtClean="0"/>
              <a:pPr/>
              <a:t>31</a:t>
            </a:fld>
            <a:endParaRPr lang="en-US" dirty="0"/>
          </a:p>
        </p:txBody>
      </p:sp>
      <p:pic>
        <p:nvPicPr>
          <p:cNvPr id="9" name="Picture 8">
            <a:extLst>
              <a:ext uri="{FF2B5EF4-FFF2-40B4-BE49-F238E27FC236}">
                <a16:creationId xmlns:a16="http://schemas.microsoft.com/office/drawing/2014/main" id="{FE7B7867-C66A-BFCE-5624-4C9E67A84F5E}"/>
              </a:ext>
            </a:extLst>
          </p:cNvPr>
          <p:cNvPicPr>
            <a:picLocks noChangeAspect="1"/>
          </p:cNvPicPr>
          <p:nvPr/>
        </p:nvPicPr>
        <p:blipFill>
          <a:blip r:embed="rId2"/>
          <a:srcRect/>
          <a:stretch/>
        </p:blipFill>
        <p:spPr>
          <a:xfrm>
            <a:off x="1231509" y="1115020"/>
            <a:ext cx="9779537" cy="4707491"/>
          </a:xfrm>
          <a:prstGeom prst="rect">
            <a:avLst/>
          </a:prstGeom>
        </p:spPr>
      </p:pic>
      <p:sp>
        <p:nvSpPr>
          <p:cNvPr id="3" name="TextBox 2">
            <a:extLst>
              <a:ext uri="{FF2B5EF4-FFF2-40B4-BE49-F238E27FC236}">
                <a16:creationId xmlns:a16="http://schemas.microsoft.com/office/drawing/2014/main" id="{618D0503-B9DD-7494-EECA-D928018D53E5}"/>
              </a:ext>
            </a:extLst>
          </p:cNvPr>
          <p:cNvSpPr txBox="1"/>
          <p:nvPr/>
        </p:nvSpPr>
        <p:spPr>
          <a:xfrm>
            <a:off x="621291" y="244536"/>
            <a:ext cx="9634057" cy="830997"/>
          </a:xfrm>
          <a:prstGeom prst="rect">
            <a:avLst/>
          </a:prstGeom>
          <a:noFill/>
        </p:spPr>
        <p:txBody>
          <a:bodyPr wrap="square" rtlCol="0">
            <a:spAutoFit/>
          </a:bodyPr>
          <a:lstStyle/>
          <a:p>
            <a:r>
              <a:rPr lang="en-GB" sz="2400" dirty="0"/>
              <a:t>All subjects of a department can be added here. Department admin can select a subject from this when adding subject to a semester</a:t>
            </a:r>
            <a:endParaRPr lang="en-PK" sz="2400" dirty="0"/>
          </a:p>
        </p:txBody>
      </p:sp>
    </p:spTree>
    <p:extLst>
      <p:ext uri="{BB962C8B-B14F-4D97-AF65-F5344CB8AC3E}">
        <p14:creationId xmlns:p14="http://schemas.microsoft.com/office/powerpoint/2010/main" val="3278967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8E61-3FE6-19A8-630D-2E2C1BACF16B}"/>
              </a:ext>
            </a:extLst>
          </p:cNvPr>
          <p:cNvSpPr>
            <a:spLocks noGrp="1"/>
          </p:cNvSpPr>
          <p:nvPr>
            <p:ph type="ctrTitle"/>
          </p:nvPr>
        </p:nvSpPr>
        <p:spPr>
          <a:xfrm>
            <a:off x="1167494" y="816181"/>
            <a:ext cx="6245912" cy="3269447"/>
          </a:xfrm>
        </p:spPr>
        <p:txBody>
          <a:bodyPr/>
          <a:lstStyle/>
          <a:p>
            <a:r>
              <a:rPr lang="en-GB" dirty="0"/>
              <a:t>Emails</a:t>
            </a:r>
            <a:endParaRPr lang="en-PK" dirty="0"/>
          </a:p>
        </p:txBody>
      </p:sp>
    </p:spTree>
    <p:extLst>
      <p:ext uri="{BB962C8B-B14F-4D97-AF65-F5344CB8AC3E}">
        <p14:creationId xmlns:p14="http://schemas.microsoft.com/office/powerpoint/2010/main" val="3708954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4440C8-AA81-7C75-D733-3DF1A8744359}"/>
              </a:ext>
            </a:extLst>
          </p:cNvPr>
          <p:cNvSpPr>
            <a:spLocks noGrp="1"/>
          </p:cNvSpPr>
          <p:nvPr>
            <p:ph type="dt" sz="half" idx="2"/>
          </p:nvPr>
        </p:nvSpPr>
        <p:spPr/>
        <p:txBody>
          <a:bodyPr/>
          <a:lstStyle/>
          <a:p>
            <a:fld id="{FAEFEC7C-1543-4737-9BE1-80791979BE51}" type="datetime8">
              <a:rPr lang="en-PK" smtClean="0"/>
              <a:t>05/10/2023 9:13 am</a:t>
            </a:fld>
            <a:endParaRPr lang="en-US" dirty="0"/>
          </a:p>
        </p:txBody>
      </p:sp>
      <p:sp>
        <p:nvSpPr>
          <p:cNvPr id="5" name="Footer Placeholder 4">
            <a:extLst>
              <a:ext uri="{FF2B5EF4-FFF2-40B4-BE49-F238E27FC236}">
                <a16:creationId xmlns:a16="http://schemas.microsoft.com/office/drawing/2014/main" id="{BE7FD5B0-E5AB-450F-4314-36013EE5B06D}"/>
              </a:ext>
            </a:extLst>
          </p:cNvPr>
          <p:cNvSpPr>
            <a:spLocks noGrp="1"/>
          </p:cNvSpPr>
          <p:nvPr>
            <p:ph type="ftr" sz="quarter" idx="3"/>
          </p:nvPr>
        </p:nvSpPr>
        <p:spPr/>
        <p:txBody>
          <a:bodyPr/>
          <a:lstStyle/>
          <a:p>
            <a:r>
              <a:rPr lang="en-US" dirty="0"/>
              <a:t>Attendance Management System</a:t>
            </a:r>
          </a:p>
        </p:txBody>
      </p:sp>
      <p:sp>
        <p:nvSpPr>
          <p:cNvPr id="6" name="Slide Number Placeholder 5">
            <a:extLst>
              <a:ext uri="{FF2B5EF4-FFF2-40B4-BE49-F238E27FC236}">
                <a16:creationId xmlns:a16="http://schemas.microsoft.com/office/drawing/2014/main" id="{AD277882-F0CD-ECF8-0EAF-E101B758E75B}"/>
              </a:ext>
            </a:extLst>
          </p:cNvPr>
          <p:cNvSpPr>
            <a:spLocks noGrp="1"/>
          </p:cNvSpPr>
          <p:nvPr>
            <p:ph type="sldNum" sz="quarter" idx="4"/>
          </p:nvPr>
        </p:nvSpPr>
        <p:spPr/>
        <p:txBody>
          <a:bodyPr/>
          <a:lstStyle/>
          <a:p>
            <a:fld id="{294A09A9-5501-47C1-A89A-A340965A2BE2}" type="slidenum">
              <a:rPr lang="en-US" smtClean="0"/>
              <a:pPr/>
              <a:t>33</a:t>
            </a:fld>
            <a:endParaRPr lang="en-US" dirty="0"/>
          </a:p>
        </p:txBody>
      </p:sp>
      <p:pic>
        <p:nvPicPr>
          <p:cNvPr id="9" name="Picture 8">
            <a:extLst>
              <a:ext uri="{FF2B5EF4-FFF2-40B4-BE49-F238E27FC236}">
                <a16:creationId xmlns:a16="http://schemas.microsoft.com/office/drawing/2014/main" id="{FE7B7867-C66A-BFCE-5624-4C9E67A84F5E}"/>
              </a:ext>
            </a:extLst>
          </p:cNvPr>
          <p:cNvPicPr>
            <a:picLocks noChangeAspect="1"/>
          </p:cNvPicPr>
          <p:nvPr/>
        </p:nvPicPr>
        <p:blipFill>
          <a:blip r:embed="rId2"/>
          <a:srcRect/>
          <a:stretch/>
        </p:blipFill>
        <p:spPr>
          <a:xfrm>
            <a:off x="1980170" y="600075"/>
            <a:ext cx="7374846" cy="5068937"/>
          </a:xfrm>
          <a:prstGeom prst="rect">
            <a:avLst/>
          </a:prstGeom>
        </p:spPr>
      </p:pic>
      <p:sp>
        <p:nvSpPr>
          <p:cNvPr id="2" name="TextBox 1">
            <a:extLst>
              <a:ext uri="{FF2B5EF4-FFF2-40B4-BE49-F238E27FC236}">
                <a16:creationId xmlns:a16="http://schemas.microsoft.com/office/drawing/2014/main" id="{83C71AFE-ED03-46A4-B2FC-C4B0B004EA8C}"/>
              </a:ext>
            </a:extLst>
          </p:cNvPr>
          <p:cNvSpPr txBox="1"/>
          <p:nvPr/>
        </p:nvSpPr>
        <p:spPr>
          <a:xfrm>
            <a:off x="2260544" y="6057870"/>
            <a:ext cx="8205820" cy="400110"/>
          </a:xfrm>
          <a:prstGeom prst="rect">
            <a:avLst/>
          </a:prstGeom>
          <a:noFill/>
        </p:spPr>
        <p:txBody>
          <a:bodyPr wrap="square" rtlCol="0">
            <a:spAutoFit/>
          </a:bodyPr>
          <a:lstStyle/>
          <a:p>
            <a:r>
              <a:rPr lang="en-GB" sz="2000" dirty="0"/>
              <a:t>Email sent to Department admin when they are added by super admin</a:t>
            </a:r>
            <a:endParaRPr lang="en-PK" sz="2000" dirty="0"/>
          </a:p>
        </p:txBody>
      </p:sp>
    </p:spTree>
    <p:extLst>
      <p:ext uri="{BB962C8B-B14F-4D97-AF65-F5344CB8AC3E}">
        <p14:creationId xmlns:p14="http://schemas.microsoft.com/office/powerpoint/2010/main" val="2988862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4440C8-AA81-7C75-D733-3DF1A8744359}"/>
              </a:ext>
            </a:extLst>
          </p:cNvPr>
          <p:cNvSpPr>
            <a:spLocks noGrp="1"/>
          </p:cNvSpPr>
          <p:nvPr>
            <p:ph type="dt" sz="half" idx="2"/>
          </p:nvPr>
        </p:nvSpPr>
        <p:spPr/>
        <p:txBody>
          <a:bodyPr/>
          <a:lstStyle/>
          <a:p>
            <a:fld id="{FAEFEC7C-1543-4737-9BE1-80791979BE51}" type="datetime8">
              <a:rPr lang="en-PK" smtClean="0"/>
              <a:t>05/10/2023 9:13 am</a:t>
            </a:fld>
            <a:endParaRPr lang="en-US" dirty="0"/>
          </a:p>
        </p:txBody>
      </p:sp>
      <p:sp>
        <p:nvSpPr>
          <p:cNvPr id="5" name="Footer Placeholder 4">
            <a:extLst>
              <a:ext uri="{FF2B5EF4-FFF2-40B4-BE49-F238E27FC236}">
                <a16:creationId xmlns:a16="http://schemas.microsoft.com/office/drawing/2014/main" id="{BE7FD5B0-E5AB-450F-4314-36013EE5B06D}"/>
              </a:ext>
            </a:extLst>
          </p:cNvPr>
          <p:cNvSpPr>
            <a:spLocks noGrp="1"/>
          </p:cNvSpPr>
          <p:nvPr>
            <p:ph type="ftr" sz="quarter" idx="3"/>
          </p:nvPr>
        </p:nvSpPr>
        <p:spPr/>
        <p:txBody>
          <a:bodyPr/>
          <a:lstStyle/>
          <a:p>
            <a:r>
              <a:rPr lang="en-US" dirty="0"/>
              <a:t>Attendance Management System</a:t>
            </a:r>
          </a:p>
        </p:txBody>
      </p:sp>
      <p:sp>
        <p:nvSpPr>
          <p:cNvPr id="6" name="Slide Number Placeholder 5">
            <a:extLst>
              <a:ext uri="{FF2B5EF4-FFF2-40B4-BE49-F238E27FC236}">
                <a16:creationId xmlns:a16="http://schemas.microsoft.com/office/drawing/2014/main" id="{AD277882-F0CD-ECF8-0EAF-E101B758E75B}"/>
              </a:ext>
            </a:extLst>
          </p:cNvPr>
          <p:cNvSpPr>
            <a:spLocks noGrp="1"/>
          </p:cNvSpPr>
          <p:nvPr>
            <p:ph type="sldNum" sz="quarter" idx="4"/>
          </p:nvPr>
        </p:nvSpPr>
        <p:spPr/>
        <p:txBody>
          <a:bodyPr/>
          <a:lstStyle/>
          <a:p>
            <a:fld id="{294A09A9-5501-47C1-A89A-A340965A2BE2}" type="slidenum">
              <a:rPr lang="en-US" smtClean="0"/>
              <a:pPr/>
              <a:t>34</a:t>
            </a:fld>
            <a:endParaRPr lang="en-US" dirty="0"/>
          </a:p>
        </p:txBody>
      </p:sp>
      <p:pic>
        <p:nvPicPr>
          <p:cNvPr id="9" name="Picture 8">
            <a:extLst>
              <a:ext uri="{FF2B5EF4-FFF2-40B4-BE49-F238E27FC236}">
                <a16:creationId xmlns:a16="http://schemas.microsoft.com/office/drawing/2014/main" id="{FE7B7867-C66A-BFCE-5624-4C9E67A84F5E}"/>
              </a:ext>
            </a:extLst>
          </p:cNvPr>
          <p:cNvPicPr>
            <a:picLocks noChangeAspect="1"/>
          </p:cNvPicPr>
          <p:nvPr/>
        </p:nvPicPr>
        <p:blipFill>
          <a:blip r:embed="rId2"/>
          <a:srcRect/>
          <a:stretch/>
        </p:blipFill>
        <p:spPr>
          <a:xfrm>
            <a:off x="1989494" y="586007"/>
            <a:ext cx="7540113" cy="5194300"/>
          </a:xfrm>
          <a:prstGeom prst="rect">
            <a:avLst/>
          </a:prstGeom>
        </p:spPr>
      </p:pic>
      <p:sp>
        <p:nvSpPr>
          <p:cNvPr id="2" name="TextBox 1">
            <a:extLst>
              <a:ext uri="{FF2B5EF4-FFF2-40B4-BE49-F238E27FC236}">
                <a16:creationId xmlns:a16="http://schemas.microsoft.com/office/drawing/2014/main" id="{83C71AFE-ED03-46A4-B2FC-C4B0B004EA8C}"/>
              </a:ext>
            </a:extLst>
          </p:cNvPr>
          <p:cNvSpPr txBox="1"/>
          <p:nvPr/>
        </p:nvSpPr>
        <p:spPr>
          <a:xfrm>
            <a:off x="3864427" y="6077911"/>
            <a:ext cx="5110762" cy="400110"/>
          </a:xfrm>
          <a:prstGeom prst="rect">
            <a:avLst/>
          </a:prstGeom>
          <a:noFill/>
        </p:spPr>
        <p:txBody>
          <a:bodyPr wrap="square" rtlCol="0">
            <a:spAutoFit/>
          </a:bodyPr>
          <a:lstStyle/>
          <a:p>
            <a:r>
              <a:rPr lang="en-GB" sz="2000" dirty="0"/>
              <a:t>Email sent to teacher when they are added</a:t>
            </a:r>
            <a:endParaRPr lang="en-PK" sz="2000" dirty="0"/>
          </a:p>
        </p:txBody>
      </p:sp>
    </p:spTree>
    <p:extLst>
      <p:ext uri="{BB962C8B-B14F-4D97-AF65-F5344CB8AC3E}">
        <p14:creationId xmlns:p14="http://schemas.microsoft.com/office/powerpoint/2010/main" val="286361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4440C8-AA81-7C75-D733-3DF1A8744359}"/>
              </a:ext>
            </a:extLst>
          </p:cNvPr>
          <p:cNvSpPr>
            <a:spLocks noGrp="1"/>
          </p:cNvSpPr>
          <p:nvPr>
            <p:ph type="dt" sz="half" idx="2"/>
          </p:nvPr>
        </p:nvSpPr>
        <p:spPr/>
        <p:txBody>
          <a:bodyPr/>
          <a:lstStyle/>
          <a:p>
            <a:fld id="{FAEFEC7C-1543-4737-9BE1-80791979BE51}" type="datetime8">
              <a:rPr lang="en-PK" smtClean="0"/>
              <a:t>05/10/2023 9:13 am</a:t>
            </a:fld>
            <a:endParaRPr lang="en-US" dirty="0"/>
          </a:p>
        </p:txBody>
      </p:sp>
      <p:sp>
        <p:nvSpPr>
          <p:cNvPr id="5" name="Footer Placeholder 4">
            <a:extLst>
              <a:ext uri="{FF2B5EF4-FFF2-40B4-BE49-F238E27FC236}">
                <a16:creationId xmlns:a16="http://schemas.microsoft.com/office/drawing/2014/main" id="{BE7FD5B0-E5AB-450F-4314-36013EE5B06D}"/>
              </a:ext>
            </a:extLst>
          </p:cNvPr>
          <p:cNvSpPr>
            <a:spLocks noGrp="1"/>
          </p:cNvSpPr>
          <p:nvPr>
            <p:ph type="ftr" sz="quarter" idx="3"/>
          </p:nvPr>
        </p:nvSpPr>
        <p:spPr/>
        <p:txBody>
          <a:bodyPr/>
          <a:lstStyle/>
          <a:p>
            <a:r>
              <a:rPr lang="en-US" dirty="0"/>
              <a:t>Attendance Management System</a:t>
            </a:r>
          </a:p>
        </p:txBody>
      </p:sp>
      <p:sp>
        <p:nvSpPr>
          <p:cNvPr id="6" name="Slide Number Placeholder 5">
            <a:extLst>
              <a:ext uri="{FF2B5EF4-FFF2-40B4-BE49-F238E27FC236}">
                <a16:creationId xmlns:a16="http://schemas.microsoft.com/office/drawing/2014/main" id="{AD277882-F0CD-ECF8-0EAF-E101B758E75B}"/>
              </a:ext>
            </a:extLst>
          </p:cNvPr>
          <p:cNvSpPr>
            <a:spLocks noGrp="1"/>
          </p:cNvSpPr>
          <p:nvPr>
            <p:ph type="sldNum" sz="quarter" idx="4"/>
          </p:nvPr>
        </p:nvSpPr>
        <p:spPr/>
        <p:txBody>
          <a:bodyPr/>
          <a:lstStyle/>
          <a:p>
            <a:fld id="{294A09A9-5501-47C1-A89A-A340965A2BE2}" type="slidenum">
              <a:rPr lang="en-US" smtClean="0"/>
              <a:pPr/>
              <a:t>35</a:t>
            </a:fld>
            <a:endParaRPr lang="en-US" dirty="0"/>
          </a:p>
        </p:txBody>
      </p:sp>
      <p:pic>
        <p:nvPicPr>
          <p:cNvPr id="9" name="Picture 8">
            <a:extLst>
              <a:ext uri="{FF2B5EF4-FFF2-40B4-BE49-F238E27FC236}">
                <a16:creationId xmlns:a16="http://schemas.microsoft.com/office/drawing/2014/main" id="{FE7B7867-C66A-BFCE-5624-4C9E67A84F5E}"/>
              </a:ext>
            </a:extLst>
          </p:cNvPr>
          <p:cNvPicPr>
            <a:picLocks noChangeAspect="1"/>
          </p:cNvPicPr>
          <p:nvPr/>
        </p:nvPicPr>
        <p:blipFill>
          <a:blip r:embed="rId2"/>
          <a:srcRect/>
          <a:stretch/>
        </p:blipFill>
        <p:spPr>
          <a:xfrm>
            <a:off x="1961359" y="448591"/>
            <a:ext cx="7548400" cy="4897102"/>
          </a:xfrm>
          <a:prstGeom prst="rect">
            <a:avLst/>
          </a:prstGeom>
        </p:spPr>
      </p:pic>
      <p:sp>
        <p:nvSpPr>
          <p:cNvPr id="2" name="TextBox 1">
            <a:extLst>
              <a:ext uri="{FF2B5EF4-FFF2-40B4-BE49-F238E27FC236}">
                <a16:creationId xmlns:a16="http://schemas.microsoft.com/office/drawing/2014/main" id="{83C71AFE-ED03-46A4-B2FC-C4B0B004EA8C}"/>
              </a:ext>
            </a:extLst>
          </p:cNvPr>
          <p:cNvSpPr txBox="1"/>
          <p:nvPr/>
        </p:nvSpPr>
        <p:spPr>
          <a:xfrm>
            <a:off x="4555166" y="5956240"/>
            <a:ext cx="3829178" cy="400110"/>
          </a:xfrm>
          <a:prstGeom prst="rect">
            <a:avLst/>
          </a:prstGeom>
          <a:noFill/>
        </p:spPr>
        <p:txBody>
          <a:bodyPr wrap="square" rtlCol="0">
            <a:spAutoFit/>
          </a:bodyPr>
          <a:lstStyle/>
          <a:p>
            <a:r>
              <a:rPr lang="en-GB" sz="2000" dirty="0"/>
              <a:t>Email to student on signup</a:t>
            </a:r>
            <a:endParaRPr lang="en-PK" sz="2000" dirty="0"/>
          </a:p>
        </p:txBody>
      </p:sp>
    </p:spTree>
    <p:extLst>
      <p:ext uri="{BB962C8B-B14F-4D97-AF65-F5344CB8AC3E}">
        <p14:creationId xmlns:p14="http://schemas.microsoft.com/office/powerpoint/2010/main" val="3066186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4440C8-AA81-7C75-D733-3DF1A8744359}"/>
              </a:ext>
            </a:extLst>
          </p:cNvPr>
          <p:cNvSpPr>
            <a:spLocks noGrp="1"/>
          </p:cNvSpPr>
          <p:nvPr>
            <p:ph type="dt" sz="half" idx="2"/>
          </p:nvPr>
        </p:nvSpPr>
        <p:spPr/>
        <p:txBody>
          <a:bodyPr/>
          <a:lstStyle/>
          <a:p>
            <a:fld id="{FAEFEC7C-1543-4737-9BE1-80791979BE51}" type="datetime8">
              <a:rPr lang="en-PK" smtClean="0"/>
              <a:t>05/10/2023 9:13 am</a:t>
            </a:fld>
            <a:endParaRPr lang="en-US" dirty="0"/>
          </a:p>
        </p:txBody>
      </p:sp>
      <p:sp>
        <p:nvSpPr>
          <p:cNvPr id="5" name="Footer Placeholder 4">
            <a:extLst>
              <a:ext uri="{FF2B5EF4-FFF2-40B4-BE49-F238E27FC236}">
                <a16:creationId xmlns:a16="http://schemas.microsoft.com/office/drawing/2014/main" id="{BE7FD5B0-E5AB-450F-4314-36013EE5B06D}"/>
              </a:ext>
            </a:extLst>
          </p:cNvPr>
          <p:cNvSpPr>
            <a:spLocks noGrp="1"/>
          </p:cNvSpPr>
          <p:nvPr>
            <p:ph type="ftr" sz="quarter" idx="3"/>
          </p:nvPr>
        </p:nvSpPr>
        <p:spPr/>
        <p:txBody>
          <a:bodyPr/>
          <a:lstStyle/>
          <a:p>
            <a:r>
              <a:rPr lang="en-US" dirty="0"/>
              <a:t>Attendance Management System</a:t>
            </a:r>
          </a:p>
        </p:txBody>
      </p:sp>
      <p:sp>
        <p:nvSpPr>
          <p:cNvPr id="6" name="Slide Number Placeholder 5">
            <a:extLst>
              <a:ext uri="{FF2B5EF4-FFF2-40B4-BE49-F238E27FC236}">
                <a16:creationId xmlns:a16="http://schemas.microsoft.com/office/drawing/2014/main" id="{AD277882-F0CD-ECF8-0EAF-E101B758E75B}"/>
              </a:ext>
            </a:extLst>
          </p:cNvPr>
          <p:cNvSpPr>
            <a:spLocks noGrp="1"/>
          </p:cNvSpPr>
          <p:nvPr>
            <p:ph type="sldNum" sz="quarter" idx="4"/>
          </p:nvPr>
        </p:nvSpPr>
        <p:spPr/>
        <p:txBody>
          <a:bodyPr/>
          <a:lstStyle/>
          <a:p>
            <a:fld id="{294A09A9-5501-47C1-A89A-A340965A2BE2}" type="slidenum">
              <a:rPr lang="en-US" smtClean="0"/>
              <a:pPr/>
              <a:t>36</a:t>
            </a:fld>
            <a:endParaRPr lang="en-US" dirty="0"/>
          </a:p>
        </p:txBody>
      </p:sp>
      <p:pic>
        <p:nvPicPr>
          <p:cNvPr id="9" name="Picture 8">
            <a:extLst>
              <a:ext uri="{FF2B5EF4-FFF2-40B4-BE49-F238E27FC236}">
                <a16:creationId xmlns:a16="http://schemas.microsoft.com/office/drawing/2014/main" id="{FE7B7867-C66A-BFCE-5624-4C9E67A84F5E}"/>
              </a:ext>
            </a:extLst>
          </p:cNvPr>
          <p:cNvPicPr>
            <a:picLocks noChangeAspect="1"/>
          </p:cNvPicPr>
          <p:nvPr/>
        </p:nvPicPr>
        <p:blipFill>
          <a:blip r:embed="rId2"/>
          <a:srcRect/>
          <a:stretch/>
        </p:blipFill>
        <p:spPr>
          <a:xfrm>
            <a:off x="1989494" y="480795"/>
            <a:ext cx="8213008" cy="4775796"/>
          </a:xfrm>
          <a:prstGeom prst="rect">
            <a:avLst/>
          </a:prstGeom>
        </p:spPr>
      </p:pic>
      <p:sp>
        <p:nvSpPr>
          <p:cNvPr id="2" name="TextBox 1">
            <a:extLst>
              <a:ext uri="{FF2B5EF4-FFF2-40B4-BE49-F238E27FC236}">
                <a16:creationId xmlns:a16="http://schemas.microsoft.com/office/drawing/2014/main" id="{83C71AFE-ED03-46A4-B2FC-C4B0B004EA8C}"/>
              </a:ext>
            </a:extLst>
          </p:cNvPr>
          <p:cNvSpPr txBox="1"/>
          <p:nvPr/>
        </p:nvSpPr>
        <p:spPr>
          <a:xfrm>
            <a:off x="3691161" y="6007873"/>
            <a:ext cx="5255891" cy="400110"/>
          </a:xfrm>
          <a:prstGeom prst="rect">
            <a:avLst/>
          </a:prstGeom>
          <a:noFill/>
        </p:spPr>
        <p:txBody>
          <a:bodyPr wrap="square" rtlCol="0">
            <a:spAutoFit/>
          </a:bodyPr>
          <a:lstStyle/>
          <a:p>
            <a:r>
              <a:rPr lang="en-GB" sz="2000" dirty="0"/>
              <a:t>Email sent when user requests password reset</a:t>
            </a:r>
            <a:endParaRPr lang="en-PK" sz="2000" dirty="0"/>
          </a:p>
        </p:txBody>
      </p:sp>
    </p:spTree>
    <p:extLst>
      <p:ext uri="{BB962C8B-B14F-4D97-AF65-F5344CB8AC3E}">
        <p14:creationId xmlns:p14="http://schemas.microsoft.com/office/powerpoint/2010/main" val="1490241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4440C8-AA81-7C75-D733-3DF1A8744359}"/>
              </a:ext>
            </a:extLst>
          </p:cNvPr>
          <p:cNvSpPr>
            <a:spLocks noGrp="1"/>
          </p:cNvSpPr>
          <p:nvPr>
            <p:ph type="dt" sz="half" idx="2"/>
          </p:nvPr>
        </p:nvSpPr>
        <p:spPr/>
        <p:txBody>
          <a:bodyPr/>
          <a:lstStyle/>
          <a:p>
            <a:fld id="{FAEFEC7C-1543-4737-9BE1-80791979BE51}" type="datetime8">
              <a:rPr lang="en-PK" smtClean="0"/>
              <a:t>05/10/2023 9:13 am</a:t>
            </a:fld>
            <a:endParaRPr lang="en-US" dirty="0"/>
          </a:p>
        </p:txBody>
      </p:sp>
      <p:sp>
        <p:nvSpPr>
          <p:cNvPr id="5" name="Footer Placeholder 4">
            <a:extLst>
              <a:ext uri="{FF2B5EF4-FFF2-40B4-BE49-F238E27FC236}">
                <a16:creationId xmlns:a16="http://schemas.microsoft.com/office/drawing/2014/main" id="{BE7FD5B0-E5AB-450F-4314-36013EE5B06D}"/>
              </a:ext>
            </a:extLst>
          </p:cNvPr>
          <p:cNvSpPr>
            <a:spLocks noGrp="1"/>
          </p:cNvSpPr>
          <p:nvPr>
            <p:ph type="ftr" sz="quarter" idx="3"/>
          </p:nvPr>
        </p:nvSpPr>
        <p:spPr/>
        <p:txBody>
          <a:bodyPr/>
          <a:lstStyle/>
          <a:p>
            <a:r>
              <a:rPr lang="en-US" dirty="0"/>
              <a:t>Attendance Management System</a:t>
            </a:r>
          </a:p>
        </p:txBody>
      </p:sp>
      <p:sp>
        <p:nvSpPr>
          <p:cNvPr id="6" name="Slide Number Placeholder 5">
            <a:extLst>
              <a:ext uri="{FF2B5EF4-FFF2-40B4-BE49-F238E27FC236}">
                <a16:creationId xmlns:a16="http://schemas.microsoft.com/office/drawing/2014/main" id="{AD277882-F0CD-ECF8-0EAF-E101B758E75B}"/>
              </a:ext>
            </a:extLst>
          </p:cNvPr>
          <p:cNvSpPr>
            <a:spLocks noGrp="1"/>
          </p:cNvSpPr>
          <p:nvPr>
            <p:ph type="sldNum" sz="quarter" idx="4"/>
          </p:nvPr>
        </p:nvSpPr>
        <p:spPr/>
        <p:txBody>
          <a:bodyPr/>
          <a:lstStyle/>
          <a:p>
            <a:fld id="{294A09A9-5501-47C1-A89A-A340965A2BE2}" type="slidenum">
              <a:rPr lang="en-US" smtClean="0"/>
              <a:pPr/>
              <a:t>37</a:t>
            </a:fld>
            <a:endParaRPr lang="en-US" dirty="0"/>
          </a:p>
        </p:txBody>
      </p:sp>
      <p:pic>
        <p:nvPicPr>
          <p:cNvPr id="9" name="Picture 8">
            <a:extLst>
              <a:ext uri="{FF2B5EF4-FFF2-40B4-BE49-F238E27FC236}">
                <a16:creationId xmlns:a16="http://schemas.microsoft.com/office/drawing/2014/main" id="{FE7B7867-C66A-BFCE-5624-4C9E67A84F5E}"/>
              </a:ext>
            </a:extLst>
          </p:cNvPr>
          <p:cNvPicPr>
            <a:picLocks noChangeAspect="1"/>
          </p:cNvPicPr>
          <p:nvPr/>
        </p:nvPicPr>
        <p:blipFill>
          <a:blip r:embed="rId2"/>
          <a:srcRect/>
          <a:stretch/>
        </p:blipFill>
        <p:spPr>
          <a:xfrm>
            <a:off x="2882707" y="675341"/>
            <a:ext cx="6426579" cy="4775796"/>
          </a:xfrm>
          <a:prstGeom prst="rect">
            <a:avLst/>
          </a:prstGeom>
        </p:spPr>
      </p:pic>
      <p:sp>
        <p:nvSpPr>
          <p:cNvPr id="2" name="TextBox 1">
            <a:extLst>
              <a:ext uri="{FF2B5EF4-FFF2-40B4-BE49-F238E27FC236}">
                <a16:creationId xmlns:a16="http://schemas.microsoft.com/office/drawing/2014/main" id="{83C71AFE-ED03-46A4-B2FC-C4B0B004EA8C}"/>
              </a:ext>
            </a:extLst>
          </p:cNvPr>
          <p:cNvSpPr txBox="1"/>
          <p:nvPr/>
        </p:nvSpPr>
        <p:spPr>
          <a:xfrm>
            <a:off x="4319853" y="5956240"/>
            <a:ext cx="3552285" cy="400110"/>
          </a:xfrm>
          <a:prstGeom prst="rect">
            <a:avLst/>
          </a:prstGeom>
          <a:noFill/>
        </p:spPr>
        <p:txBody>
          <a:bodyPr wrap="square" rtlCol="0">
            <a:spAutoFit/>
          </a:bodyPr>
          <a:lstStyle/>
          <a:p>
            <a:r>
              <a:rPr lang="en-GB" sz="2000" dirty="0"/>
              <a:t>When user change their email</a:t>
            </a:r>
            <a:endParaRPr lang="en-PK" sz="2000" dirty="0"/>
          </a:p>
        </p:txBody>
      </p:sp>
    </p:spTree>
    <p:extLst>
      <p:ext uri="{BB962C8B-B14F-4D97-AF65-F5344CB8AC3E}">
        <p14:creationId xmlns:p14="http://schemas.microsoft.com/office/powerpoint/2010/main" val="1802002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7005-5F8A-26B2-5EA9-48E869D907AC}"/>
              </a:ext>
            </a:extLst>
          </p:cNvPr>
          <p:cNvSpPr>
            <a:spLocks noGrp="1"/>
          </p:cNvSpPr>
          <p:nvPr>
            <p:ph type="title"/>
          </p:nvPr>
        </p:nvSpPr>
        <p:spPr/>
        <p:txBody>
          <a:bodyPr/>
          <a:lstStyle/>
          <a:p>
            <a:r>
              <a:rPr lang="en-GB" dirty="0"/>
              <a:t>Future Enhancements</a:t>
            </a:r>
            <a:endParaRPr lang="en-PK" dirty="0"/>
          </a:p>
        </p:txBody>
      </p:sp>
      <p:sp>
        <p:nvSpPr>
          <p:cNvPr id="3" name="Content Placeholder 2">
            <a:extLst>
              <a:ext uri="{FF2B5EF4-FFF2-40B4-BE49-F238E27FC236}">
                <a16:creationId xmlns:a16="http://schemas.microsoft.com/office/drawing/2014/main" id="{26FE2593-39BE-56AD-1295-34347A11DAD7}"/>
              </a:ext>
            </a:extLst>
          </p:cNvPr>
          <p:cNvSpPr>
            <a:spLocks noGrp="1"/>
          </p:cNvSpPr>
          <p:nvPr>
            <p:ph idx="1"/>
          </p:nvPr>
        </p:nvSpPr>
        <p:spPr/>
        <p:txBody>
          <a:bodyPr/>
          <a:lstStyle/>
          <a:p>
            <a:pPr marL="457200" indent="-457200">
              <a:buFont typeface="Arial" panose="020B0604020202020204" pitchFamily="34" charset="0"/>
              <a:buChar char="•"/>
            </a:pPr>
            <a:r>
              <a:rPr lang="en-GB" dirty="0"/>
              <a:t>Mobile app</a:t>
            </a:r>
          </a:p>
          <a:p>
            <a:pPr marL="457200" indent="-457200">
              <a:buFont typeface="Arial" panose="020B0604020202020204" pitchFamily="34" charset="0"/>
              <a:buChar char="•"/>
            </a:pPr>
            <a:r>
              <a:rPr lang="en-GB" dirty="0"/>
              <a:t>Machine Learning algorithms</a:t>
            </a:r>
          </a:p>
          <a:p>
            <a:pPr marL="457200" indent="-457200">
              <a:buFont typeface="Arial" panose="020B0604020202020204" pitchFamily="34" charset="0"/>
              <a:buChar char="•"/>
            </a:pPr>
            <a:r>
              <a:rPr lang="en-GB" dirty="0"/>
              <a:t>Enhanced Reporting</a:t>
            </a:r>
          </a:p>
          <a:p>
            <a:pPr marL="457200" indent="-457200">
              <a:buFont typeface="Arial" panose="020B0604020202020204" pitchFamily="34" charset="0"/>
              <a:buChar char="•"/>
            </a:pPr>
            <a:r>
              <a:rPr lang="en-GB" dirty="0"/>
              <a:t>Improved notifications</a:t>
            </a:r>
          </a:p>
          <a:p>
            <a:pPr marL="457200" indent="-457200">
              <a:buFont typeface="Arial" panose="020B0604020202020204" pitchFamily="34" charset="0"/>
              <a:buChar char="•"/>
            </a:pPr>
            <a:r>
              <a:rPr lang="en-GB" dirty="0"/>
              <a:t>Improvement through user feedback</a:t>
            </a:r>
            <a:endParaRPr lang="en-PK" dirty="0"/>
          </a:p>
        </p:txBody>
      </p:sp>
      <p:sp>
        <p:nvSpPr>
          <p:cNvPr id="4" name="Date Placeholder 3">
            <a:extLst>
              <a:ext uri="{FF2B5EF4-FFF2-40B4-BE49-F238E27FC236}">
                <a16:creationId xmlns:a16="http://schemas.microsoft.com/office/drawing/2014/main" id="{612D7F94-735B-42C0-B423-5928646B9A47}"/>
              </a:ext>
            </a:extLst>
          </p:cNvPr>
          <p:cNvSpPr>
            <a:spLocks noGrp="1"/>
          </p:cNvSpPr>
          <p:nvPr>
            <p:ph type="dt" sz="half" idx="2"/>
          </p:nvPr>
        </p:nvSpPr>
        <p:spPr/>
        <p:txBody>
          <a:bodyPr/>
          <a:lstStyle/>
          <a:p>
            <a:fld id="{C90690D9-E99B-451E-B51A-E1CE93B46C55}" type="datetime8">
              <a:rPr lang="en-PK" smtClean="0"/>
              <a:t>05/10/2023 9:13 am</a:t>
            </a:fld>
            <a:endParaRPr lang="en-US" dirty="0"/>
          </a:p>
        </p:txBody>
      </p:sp>
      <p:sp>
        <p:nvSpPr>
          <p:cNvPr id="5" name="Footer Placeholder 4">
            <a:extLst>
              <a:ext uri="{FF2B5EF4-FFF2-40B4-BE49-F238E27FC236}">
                <a16:creationId xmlns:a16="http://schemas.microsoft.com/office/drawing/2014/main" id="{6C3E255A-2931-2877-DDD3-ECED1788D202}"/>
              </a:ext>
            </a:extLst>
          </p:cNvPr>
          <p:cNvSpPr>
            <a:spLocks noGrp="1"/>
          </p:cNvSpPr>
          <p:nvPr>
            <p:ph type="ftr" sz="quarter" idx="3"/>
          </p:nvPr>
        </p:nvSpPr>
        <p:spPr/>
        <p:txBody>
          <a:bodyPr/>
          <a:lstStyle/>
          <a:p>
            <a:r>
              <a:rPr lang="en-US"/>
              <a:t>Attendance Management System</a:t>
            </a:r>
            <a:endParaRPr lang="en-US" dirty="0"/>
          </a:p>
        </p:txBody>
      </p:sp>
      <p:sp>
        <p:nvSpPr>
          <p:cNvPr id="6" name="Slide Number Placeholder 5">
            <a:extLst>
              <a:ext uri="{FF2B5EF4-FFF2-40B4-BE49-F238E27FC236}">
                <a16:creationId xmlns:a16="http://schemas.microsoft.com/office/drawing/2014/main" id="{05FE88FD-CC6D-462D-7851-43E8E3694EE8}"/>
              </a:ext>
            </a:extLst>
          </p:cNvPr>
          <p:cNvSpPr>
            <a:spLocks noGrp="1"/>
          </p:cNvSpPr>
          <p:nvPr>
            <p:ph type="sldNum" sz="quarter" idx="4"/>
          </p:nvPr>
        </p:nvSpPr>
        <p:spPr/>
        <p:txBody>
          <a:bodyPr/>
          <a:lstStyle/>
          <a:p>
            <a:fld id="{294A09A9-5501-47C1-A89A-A340965A2BE2}" type="slidenum">
              <a:rPr lang="en-US" smtClean="0"/>
              <a:pPr/>
              <a:t>38</a:t>
            </a:fld>
            <a:endParaRPr lang="en-US" dirty="0"/>
          </a:p>
        </p:txBody>
      </p:sp>
    </p:spTree>
    <p:extLst>
      <p:ext uri="{BB962C8B-B14F-4D97-AF65-F5344CB8AC3E}">
        <p14:creationId xmlns:p14="http://schemas.microsoft.com/office/powerpoint/2010/main" val="3264165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AB9F-9914-03D3-B6B6-85DEA6C08CD6}"/>
              </a:ext>
            </a:extLst>
          </p:cNvPr>
          <p:cNvSpPr>
            <a:spLocks noGrp="1"/>
          </p:cNvSpPr>
          <p:nvPr>
            <p:ph type="ctrTitle"/>
          </p:nvPr>
        </p:nvSpPr>
        <p:spPr/>
        <p:txBody>
          <a:bodyPr/>
          <a:lstStyle/>
          <a:p>
            <a:r>
              <a:rPr lang="en-GB" sz="2800" b="0" dirty="0">
                <a:latin typeface="+mn-lt"/>
              </a:rPr>
              <a:t>We would like to thank our department and especially our supervisor Anwar Sir for their guidance, mentorship and valuable insights.</a:t>
            </a:r>
            <a:endParaRPr lang="en-PK" sz="2800" b="0" dirty="0">
              <a:latin typeface="+mn-lt"/>
            </a:endParaRPr>
          </a:p>
        </p:txBody>
      </p:sp>
      <p:sp>
        <p:nvSpPr>
          <p:cNvPr id="3" name="Subtitle 2">
            <a:extLst>
              <a:ext uri="{FF2B5EF4-FFF2-40B4-BE49-F238E27FC236}">
                <a16:creationId xmlns:a16="http://schemas.microsoft.com/office/drawing/2014/main" id="{37370206-3C26-241F-3920-226567F13B3B}"/>
              </a:ext>
            </a:extLst>
          </p:cNvPr>
          <p:cNvSpPr>
            <a:spLocks noGrp="1"/>
          </p:cNvSpPr>
          <p:nvPr>
            <p:ph type="subTitle" idx="1"/>
          </p:nvPr>
        </p:nvSpPr>
        <p:spPr/>
        <p:txBody>
          <a:bodyPr>
            <a:normAutofit/>
          </a:bodyPr>
          <a:lstStyle/>
          <a:p>
            <a:r>
              <a:rPr lang="en-GB" sz="8800" b="1" dirty="0">
                <a:solidFill>
                  <a:schemeClr val="accent1"/>
                </a:solidFill>
                <a:latin typeface="+mj-lt"/>
              </a:rPr>
              <a:t>THANK YOU</a:t>
            </a:r>
            <a:endParaRPr lang="en-PK" sz="8800" b="1" dirty="0">
              <a:solidFill>
                <a:schemeClr val="accent1"/>
              </a:solidFill>
              <a:latin typeface="+mj-lt"/>
            </a:endParaRPr>
          </a:p>
        </p:txBody>
      </p:sp>
    </p:spTree>
    <p:extLst>
      <p:ext uri="{BB962C8B-B14F-4D97-AF65-F5344CB8AC3E}">
        <p14:creationId xmlns:p14="http://schemas.microsoft.com/office/powerpoint/2010/main" val="206283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8C43-BA53-061B-E3F0-D81393F7B532}"/>
              </a:ext>
            </a:extLst>
          </p:cNvPr>
          <p:cNvSpPr>
            <a:spLocks noGrp="1"/>
          </p:cNvSpPr>
          <p:nvPr>
            <p:ph type="title"/>
          </p:nvPr>
        </p:nvSpPr>
        <p:spPr/>
        <p:txBody>
          <a:bodyPr/>
          <a:lstStyle/>
          <a:p>
            <a:r>
              <a:rPr lang="en-GB" dirty="0"/>
              <a:t>Objectives</a:t>
            </a:r>
            <a:endParaRPr lang="en-PK" dirty="0"/>
          </a:p>
        </p:txBody>
      </p:sp>
      <p:sp>
        <p:nvSpPr>
          <p:cNvPr id="3" name="Content Placeholder 2">
            <a:extLst>
              <a:ext uri="{FF2B5EF4-FFF2-40B4-BE49-F238E27FC236}">
                <a16:creationId xmlns:a16="http://schemas.microsoft.com/office/drawing/2014/main" id="{220E68EF-C9CE-F0F9-F05C-F9C273C28ABB}"/>
              </a:ext>
            </a:extLst>
          </p:cNvPr>
          <p:cNvSpPr>
            <a:spLocks noGrp="1"/>
          </p:cNvSpPr>
          <p:nvPr>
            <p:ph idx="1"/>
          </p:nvPr>
        </p:nvSpPr>
        <p:spPr/>
        <p:txBody>
          <a:bodyPr/>
          <a:lstStyle/>
          <a:p>
            <a:pPr marL="457200" indent="-457200">
              <a:buFont typeface="Arial" panose="020B0604020202020204" pitchFamily="34" charset="0"/>
              <a:buChar char="•"/>
            </a:pPr>
            <a:r>
              <a:rPr lang="en-GB" dirty="0"/>
              <a:t>Improve attendance monitoring accuracy and efficiency.</a:t>
            </a:r>
          </a:p>
          <a:p>
            <a:pPr marL="457200" indent="-457200">
              <a:buFont typeface="Arial" panose="020B0604020202020204" pitchFamily="34" charset="0"/>
              <a:buChar char="•"/>
            </a:pPr>
            <a:r>
              <a:rPr lang="en-GB" dirty="0"/>
              <a:t>Reduce manual attendance record-keeping.</a:t>
            </a:r>
          </a:p>
          <a:p>
            <a:pPr marL="457200" indent="-457200">
              <a:buFont typeface="Arial" panose="020B0604020202020204" pitchFamily="34" charset="0"/>
              <a:buChar char="•"/>
            </a:pPr>
            <a:r>
              <a:rPr lang="en-GB" dirty="0"/>
              <a:t>Enhance data security.</a:t>
            </a:r>
          </a:p>
          <a:p>
            <a:pPr marL="457200" indent="-457200">
              <a:buFont typeface="Arial" panose="020B0604020202020204" pitchFamily="34" charset="0"/>
              <a:buChar char="•"/>
            </a:pPr>
            <a:r>
              <a:rPr lang="en-GB" dirty="0"/>
              <a:t>Easy access for administrator and student to attendance</a:t>
            </a:r>
          </a:p>
        </p:txBody>
      </p:sp>
      <p:sp>
        <p:nvSpPr>
          <p:cNvPr id="5" name="Footer Placeholder 4">
            <a:extLst>
              <a:ext uri="{FF2B5EF4-FFF2-40B4-BE49-F238E27FC236}">
                <a16:creationId xmlns:a16="http://schemas.microsoft.com/office/drawing/2014/main" id="{5017B5BC-723B-1728-E5E9-926155FF185E}"/>
              </a:ext>
            </a:extLst>
          </p:cNvPr>
          <p:cNvSpPr>
            <a:spLocks noGrp="1"/>
          </p:cNvSpPr>
          <p:nvPr>
            <p:ph type="ftr" sz="quarter" idx="3"/>
          </p:nvPr>
        </p:nvSpPr>
        <p:spPr/>
        <p:txBody>
          <a:bodyPr/>
          <a:lstStyle/>
          <a:p>
            <a:r>
              <a:rPr lang="en-US"/>
              <a:t>Attendance Management System</a:t>
            </a:r>
            <a:endParaRPr lang="en-US" dirty="0"/>
          </a:p>
        </p:txBody>
      </p:sp>
      <p:sp>
        <p:nvSpPr>
          <p:cNvPr id="6" name="Slide Number Placeholder 5">
            <a:extLst>
              <a:ext uri="{FF2B5EF4-FFF2-40B4-BE49-F238E27FC236}">
                <a16:creationId xmlns:a16="http://schemas.microsoft.com/office/drawing/2014/main" id="{C47A3AF3-CC98-A3D7-F73C-528FF6D08A76}"/>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7" name="Date Placeholder 6">
            <a:extLst>
              <a:ext uri="{FF2B5EF4-FFF2-40B4-BE49-F238E27FC236}">
                <a16:creationId xmlns:a16="http://schemas.microsoft.com/office/drawing/2014/main" id="{A0903DC5-7E20-73EC-4FC3-3FB652DC780D}"/>
              </a:ext>
            </a:extLst>
          </p:cNvPr>
          <p:cNvSpPr>
            <a:spLocks noGrp="1"/>
          </p:cNvSpPr>
          <p:nvPr>
            <p:ph type="dt" sz="half" idx="2"/>
          </p:nvPr>
        </p:nvSpPr>
        <p:spPr/>
        <p:txBody>
          <a:bodyPr/>
          <a:lstStyle/>
          <a:p>
            <a:fld id="{5787EDDD-D72E-45D7-9F53-8C4649642C9C}" type="datetime8">
              <a:rPr lang="en-PK" smtClean="0"/>
              <a:t>05/10/2023 9:13 am</a:t>
            </a:fld>
            <a:endParaRPr lang="en-US" dirty="0"/>
          </a:p>
        </p:txBody>
      </p:sp>
    </p:spTree>
    <p:extLst>
      <p:ext uri="{BB962C8B-B14F-4D97-AF65-F5344CB8AC3E}">
        <p14:creationId xmlns:p14="http://schemas.microsoft.com/office/powerpoint/2010/main" val="1224694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65DA2-107B-7BBE-F703-A59C144E5F72}"/>
              </a:ext>
            </a:extLst>
          </p:cNvPr>
          <p:cNvSpPr>
            <a:spLocks noGrp="1"/>
          </p:cNvSpPr>
          <p:nvPr>
            <p:ph type="title"/>
          </p:nvPr>
        </p:nvSpPr>
        <p:spPr/>
        <p:txBody>
          <a:bodyPr/>
          <a:lstStyle/>
          <a:p>
            <a:r>
              <a:rPr lang="en-GB" dirty="0"/>
              <a:t>Need for Attendance Management System</a:t>
            </a:r>
            <a:endParaRPr lang="en-PK" dirty="0"/>
          </a:p>
        </p:txBody>
      </p:sp>
      <p:sp>
        <p:nvSpPr>
          <p:cNvPr id="3" name="Content Placeholder 2">
            <a:extLst>
              <a:ext uri="{FF2B5EF4-FFF2-40B4-BE49-F238E27FC236}">
                <a16:creationId xmlns:a16="http://schemas.microsoft.com/office/drawing/2014/main" id="{6C4F8BB6-1552-BA02-B8DC-48F9B6AA15FC}"/>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en-GB" dirty="0"/>
              <a:t>Manual attendance tracking is time-consuming and prone to errors.</a:t>
            </a:r>
          </a:p>
          <a:p>
            <a:pPr marL="457200" indent="-457200">
              <a:buFont typeface="Arial" panose="020B0604020202020204" pitchFamily="34" charset="0"/>
              <a:buChar char="•"/>
            </a:pPr>
            <a:r>
              <a:rPr lang="en-GB" dirty="0"/>
              <a:t>Difficulty in maintaining attendance records for large student populations.</a:t>
            </a:r>
          </a:p>
          <a:p>
            <a:pPr marL="457200" indent="-457200">
              <a:buFont typeface="Arial" panose="020B0604020202020204" pitchFamily="34" charset="0"/>
              <a:buChar char="•"/>
            </a:pPr>
            <a:r>
              <a:rPr lang="en-GB" dirty="0"/>
              <a:t>Lack of real-time data for teachers and administrators.</a:t>
            </a:r>
          </a:p>
          <a:p>
            <a:pPr marL="457200" indent="-457200">
              <a:buFont typeface="Arial" panose="020B0604020202020204" pitchFamily="34" charset="0"/>
              <a:buChar char="•"/>
            </a:pPr>
            <a:r>
              <a:rPr lang="en-GB" dirty="0"/>
              <a:t>Inefficient communication between teachers and students regarding attendance.</a:t>
            </a:r>
          </a:p>
          <a:p>
            <a:pPr marL="457200" indent="-457200">
              <a:buFont typeface="Arial" panose="020B0604020202020204" pitchFamily="34" charset="0"/>
              <a:buChar char="•"/>
            </a:pPr>
            <a:r>
              <a:rPr lang="en-GB" dirty="0"/>
              <a:t>Security concerns.</a:t>
            </a:r>
            <a:endParaRPr lang="en-PK" dirty="0"/>
          </a:p>
        </p:txBody>
      </p:sp>
      <p:sp>
        <p:nvSpPr>
          <p:cNvPr id="4" name="Date Placeholder 3">
            <a:extLst>
              <a:ext uri="{FF2B5EF4-FFF2-40B4-BE49-F238E27FC236}">
                <a16:creationId xmlns:a16="http://schemas.microsoft.com/office/drawing/2014/main" id="{8630E0C4-ADF3-C4B7-C266-2FBD7C663803}"/>
              </a:ext>
            </a:extLst>
          </p:cNvPr>
          <p:cNvSpPr>
            <a:spLocks noGrp="1"/>
          </p:cNvSpPr>
          <p:nvPr>
            <p:ph type="dt" sz="half" idx="2"/>
          </p:nvPr>
        </p:nvSpPr>
        <p:spPr/>
        <p:txBody>
          <a:bodyPr/>
          <a:lstStyle/>
          <a:p>
            <a:fld id="{C90690D9-E99B-451E-B51A-E1CE93B46C55}" type="datetime8">
              <a:rPr lang="en-PK" smtClean="0"/>
              <a:t>05/10/2023 9:13 am</a:t>
            </a:fld>
            <a:endParaRPr lang="en-US" dirty="0"/>
          </a:p>
        </p:txBody>
      </p:sp>
      <p:sp>
        <p:nvSpPr>
          <p:cNvPr id="5" name="Footer Placeholder 4">
            <a:extLst>
              <a:ext uri="{FF2B5EF4-FFF2-40B4-BE49-F238E27FC236}">
                <a16:creationId xmlns:a16="http://schemas.microsoft.com/office/drawing/2014/main" id="{3EDA009F-9A9B-04BB-E173-823B5F188331}"/>
              </a:ext>
            </a:extLst>
          </p:cNvPr>
          <p:cNvSpPr>
            <a:spLocks noGrp="1"/>
          </p:cNvSpPr>
          <p:nvPr>
            <p:ph type="ftr" sz="quarter" idx="3"/>
          </p:nvPr>
        </p:nvSpPr>
        <p:spPr/>
        <p:txBody>
          <a:bodyPr/>
          <a:lstStyle/>
          <a:p>
            <a:r>
              <a:rPr lang="en-US"/>
              <a:t>Attendance Management System</a:t>
            </a:r>
            <a:endParaRPr lang="en-US" dirty="0"/>
          </a:p>
        </p:txBody>
      </p:sp>
      <p:sp>
        <p:nvSpPr>
          <p:cNvPr id="6" name="Slide Number Placeholder 5">
            <a:extLst>
              <a:ext uri="{FF2B5EF4-FFF2-40B4-BE49-F238E27FC236}">
                <a16:creationId xmlns:a16="http://schemas.microsoft.com/office/drawing/2014/main" id="{44A66F5B-CEC6-CD12-E837-0C37131B456B}"/>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746552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8C43-BA53-061B-E3F0-D81393F7B532}"/>
              </a:ext>
            </a:extLst>
          </p:cNvPr>
          <p:cNvSpPr>
            <a:spLocks noGrp="1"/>
          </p:cNvSpPr>
          <p:nvPr>
            <p:ph type="title"/>
          </p:nvPr>
        </p:nvSpPr>
        <p:spPr/>
        <p:txBody>
          <a:bodyPr/>
          <a:lstStyle/>
          <a:p>
            <a:r>
              <a:rPr lang="en-GB" dirty="0"/>
              <a:t>Our Solution</a:t>
            </a:r>
            <a:endParaRPr lang="en-PK" dirty="0"/>
          </a:p>
        </p:txBody>
      </p:sp>
      <p:sp>
        <p:nvSpPr>
          <p:cNvPr id="3" name="Content Placeholder 2">
            <a:extLst>
              <a:ext uri="{FF2B5EF4-FFF2-40B4-BE49-F238E27FC236}">
                <a16:creationId xmlns:a16="http://schemas.microsoft.com/office/drawing/2014/main" id="{220E68EF-C9CE-F0F9-F05C-F9C273C28ABB}"/>
              </a:ext>
            </a:extLst>
          </p:cNvPr>
          <p:cNvSpPr>
            <a:spLocks noGrp="1"/>
          </p:cNvSpPr>
          <p:nvPr>
            <p:ph idx="1"/>
          </p:nvPr>
        </p:nvSpPr>
        <p:spPr/>
        <p:txBody>
          <a:bodyPr>
            <a:normAutofit/>
          </a:bodyPr>
          <a:lstStyle/>
          <a:p>
            <a:pPr marL="457200" indent="-457200">
              <a:buFont typeface="Arial" panose="020B0604020202020204" pitchFamily="34" charset="0"/>
              <a:buChar char="•"/>
            </a:pPr>
            <a:r>
              <a:rPr lang="en-GB" dirty="0"/>
              <a:t>Our solution is an Attendance Management System built using the MERN Stack (MongoDB, Express.js, React, Node.js) that simplifies the attendance tracking process.</a:t>
            </a:r>
          </a:p>
          <a:p>
            <a:pPr marL="457200" indent="-457200">
              <a:buFont typeface="Arial" panose="020B0604020202020204" pitchFamily="34" charset="0"/>
              <a:buChar char="•"/>
            </a:pPr>
            <a:r>
              <a:rPr lang="en-GB" dirty="0"/>
              <a:t>Student can easily view their attendance and teacher can take attendance faster and efficiently.</a:t>
            </a:r>
          </a:p>
          <a:p>
            <a:pPr marL="457200" indent="-457200">
              <a:buFont typeface="Arial" panose="020B0604020202020204" pitchFamily="34" charset="0"/>
              <a:buChar char="•"/>
            </a:pPr>
            <a:endParaRPr lang="en-GB" dirty="0"/>
          </a:p>
        </p:txBody>
      </p:sp>
      <p:sp>
        <p:nvSpPr>
          <p:cNvPr id="5" name="Footer Placeholder 4">
            <a:extLst>
              <a:ext uri="{FF2B5EF4-FFF2-40B4-BE49-F238E27FC236}">
                <a16:creationId xmlns:a16="http://schemas.microsoft.com/office/drawing/2014/main" id="{5017B5BC-723B-1728-E5E9-926155FF185E}"/>
              </a:ext>
            </a:extLst>
          </p:cNvPr>
          <p:cNvSpPr>
            <a:spLocks noGrp="1"/>
          </p:cNvSpPr>
          <p:nvPr>
            <p:ph type="ftr" sz="quarter" idx="3"/>
          </p:nvPr>
        </p:nvSpPr>
        <p:spPr/>
        <p:txBody>
          <a:bodyPr/>
          <a:lstStyle/>
          <a:p>
            <a:r>
              <a:rPr lang="en-US"/>
              <a:t>Attendance Management System</a:t>
            </a:r>
            <a:endParaRPr lang="en-US" dirty="0"/>
          </a:p>
        </p:txBody>
      </p:sp>
      <p:sp>
        <p:nvSpPr>
          <p:cNvPr id="6" name="Slide Number Placeholder 5">
            <a:extLst>
              <a:ext uri="{FF2B5EF4-FFF2-40B4-BE49-F238E27FC236}">
                <a16:creationId xmlns:a16="http://schemas.microsoft.com/office/drawing/2014/main" id="{C47A3AF3-CC98-A3D7-F73C-528FF6D08A76}"/>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7" name="Date Placeholder 6">
            <a:extLst>
              <a:ext uri="{FF2B5EF4-FFF2-40B4-BE49-F238E27FC236}">
                <a16:creationId xmlns:a16="http://schemas.microsoft.com/office/drawing/2014/main" id="{C5AAF363-11AB-14DA-30F9-5AB97A585CBA}"/>
              </a:ext>
            </a:extLst>
          </p:cNvPr>
          <p:cNvSpPr>
            <a:spLocks noGrp="1"/>
          </p:cNvSpPr>
          <p:nvPr>
            <p:ph type="dt" sz="half" idx="2"/>
          </p:nvPr>
        </p:nvSpPr>
        <p:spPr/>
        <p:txBody>
          <a:bodyPr/>
          <a:lstStyle/>
          <a:p>
            <a:fld id="{BC7F2291-B3AA-46C3-9213-54355C68E288}" type="datetime8">
              <a:rPr lang="en-PK" smtClean="0"/>
              <a:t>05/10/2023 9:13 am</a:t>
            </a:fld>
            <a:endParaRPr lang="en-US" dirty="0"/>
          </a:p>
        </p:txBody>
      </p:sp>
    </p:spTree>
    <p:extLst>
      <p:ext uri="{BB962C8B-B14F-4D97-AF65-F5344CB8AC3E}">
        <p14:creationId xmlns:p14="http://schemas.microsoft.com/office/powerpoint/2010/main" val="2908843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8C43-BA53-061B-E3F0-D81393F7B532}"/>
              </a:ext>
            </a:extLst>
          </p:cNvPr>
          <p:cNvSpPr>
            <a:spLocks noGrp="1"/>
          </p:cNvSpPr>
          <p:nvPr>
            <p:ph type="title"/>
          </p:nvPr>
        </p:nvSpPr>
        <p:spPr/>
        <p:txBody>
          <a:bodyPr/>
          <a:lstStyle/>
          <a:p>
            <a:r>
              <a:rPr lang="en-GB" dirty="0"/>
              <a:t>Key Features</a:t>
            </a:r>
            <a:endParaRPr lang="en-PK" dirty="0"/>
          </a:p>
        </p:txBody>
      </p:sp>
      <p:sp>
        <p:nvSpPr>
          <p:cNvPr id="3" name="Content Placeholder 2">
            <a:extLst>
              <a:ext uri="{FF2B5EF4-FFF2-40B4-BE49-F238E27FC236}">
                <a16:creationId xmlns:a16="http://schemas.microsoft.com/office/drawing/2014/main" id="{220E68EF-C9CE-F0F9-F05C-F9C273C28ABB}"/>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en-GB" dirty="0"/>
              <a:t>Secure User Registration and Authentication.</a:t>
            </a:r>
          </a:p>
          <a:p>
            <a:pPr marL="457200" indent="-457200">
              <a:buFont typeface="Arial" panose="020B0604020202020204" pitchFamily="34" charset="0"/>
              <a:buChar char="•"/>
            </a:pPr>
            <a:r>
              <a:rPr lang="en-GB" dirty="0"/>
              <a:t>Email-Based Account Verification and Password Reset.</a:t>
            </a:r>
          </a:p>
          <a:p>
            <a:pPr marL="457200" indent="-457200">
              <a:buFont typeface="Arial" panose="020B0604020202020204" pitchFamily="34" charset="0"/>
              <a:buChar char="•"/>
            </a:pPr>
            <a:r>
              <a:rPr lang="en-GB" dirty="0"/>
              <a:t>Real-time Attendance Tracking.</a:t>
            </a:r>
          </a:p>
          <a:p>
            <a:pPr marL="457200" indent="-457200">
              <a:buFont typeface="Arial" panose="020B0604020202020204" pitchFamily="34" charset="0"/>
              <a:buChar char="•"/>
            </a:pPr>
            <a:r>
              <a:rPr lang="en-GB" dirty="0"/>
              <a:t>Role-based Access Control.</a:t>
            </a:r>
          </a:p>
          <a:p>
            <a:pPr marL="457200" indent="-457200">
              <a:buFont typeface="Arial" panose="020B0604020202020204" pitchFamily="34" charset="0"/>
              <a:buChar char="•"/>
            </a:pPr>
            <a:r>
              <a:rPr lang="en-GB" dirty="0"/>
              <a:t>Attendance Security</a:t>
            </a:r>
          </a:p>
          <a:p>
            <a:pPr marL="457200" indent="-457200">
              <a:buFont typeface="Arial" panose="020B0604020202020204" pitchFamily="34" charset="0"/>
              <a:buChar char="•"/>
            </a:pPr>
            <a:r>
              <a:rPr lang="en-GB" dirty="0"/>
              <a:t>Secure Signup</a:t>
            </a:r>
          </a:p>
          <a:p>
            <a:pPr marL="457200" indent="-457200">
              <a:buFont typeface="Arial" panose="020B0604020202020204" pitchFamily="34" charset="0"/>
              <a:buChar char="•"/>
            </a:pPr>
            <a:r>
              <a:rPr lang="en-GB" dirty="0"/>
              <a:t>PWA (Progressive web app)</a:t>
            </a:r>
          </a:p>
          <a:p>
            <a:endParaRPr lang="en-GB" dirty="0"/>
          </a:p>
        </p:txBody>
      </p:sp>
      <p:sp>
        <p:nvSpPr>
          <p:cNvPr id="5" name="Footer Placeholder 4">
            <a:extLst>
              <a:ext uri="{FF2B5EF4-FFF2-40B4-BE49-F238E27FC236}">
                <a16:creationId xmlns:a16="http://schemas.microsoft.com/office/drawing/2014/main" id="{5017B5BC-723B-1728-E5E9-926155FF185E}"/>
              </a:ext>
            </a:extLst>
          </p:cNvPr>
          <p:cNvSpPr>
            <a:spLocks noGrp="1"/>
          </p:cNvSpPr>
          <p:nvPr>
            <p:ph type="ftr" sz="quarter" idx="3"/>
          </p:nvPr>
        </p:nvSpPr>
        <p:spPr/>
        <p:txBody>
          <a:bodyPr/>
          <a:lstStyle/>
          <a:p>
            <a:r>
              <a:rPr lang="en-US"/>
              <a:t>Attendance Management System</a:t>
            </a:r>
            <a:endParaRPr lang="en-US" dirty="0"/>
          </a:p>
        </p:txBody>
      </p:sp>
      <p:sp>
        <p:nvSpPr>
          <p:cNvPr id="6" name="Slide Number Placeholder 5">
            <a:extLst>
              <a:ext uri="{FF2B5EF4-FFF2-40B4-BE49-F238E27FC236}">
                <a16:creationId xmlns:a16="http://schemas.microsoft.com/office/drawing/2014/main" id="{C47A3AF3-CC98-A3D7-F73C-528FF6D08A76}"/>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7" name="Date Placeholder 6">
            <a:extLst>
              <a:ext uri="{FF2B5EF4-FFF2-40B4-BE49-F238E27FC236}">
                <a16:creationId xmlns:a16="http://schemas.microsoft.com/office/drawing/2014/main" id="{C5AAF363-11AB-14DA-30F9-5AB97A585CBA}"/>
              </a:ext>
            </a:extLst>
          </p:cNvPr>
          <p:cNvSpPr>
            <a:spLocks noGrp="1"/>
          </p:cNvSpPr>
          <p:nvPr>
            <p:ph type="dt" sz="half" idx="2"/>
          </p:nvPr>
        </p:nvSpPr>
        <p:spPr/>
        <p:txBody>
          <a:bodyPr/>
          <a:lstStyle/>
          <a:p>
            <a:fld id="{BC7F2291-B3AA-46C3-9213-54355C68E288}" type="datetime8">
              <a:rPr lang="en-PK" smtClean="0"/>
              <a:t>05/10/2023 9:13 am</a:t>
            </a:fld>
            <a:endParaRPr lang="en-US" dirty="0"/>
          </a:p>
        </p:txBody>
      </p:sp>
    </p:spTree>
    <p:extLst>
      <p:ext uri="{BB962C8B-B14F-4D97-AF65-F5344CB8AC3E}">
        <p14:creationId xmlns:p14="http://schemas.microsoft.com/office/powerpoint/2010/main" val="95131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6E63-4097-3105-D126-89877575EDB3}"/>
              </a:ext>
            </a:extLst>
          </p:cNvPr>
          <p:cNvSpPr>
            <a:spLocks noGrp="1"/>
          </p:cNvSpPr>
          <p:nvPr>
            <p:ph type="title"/>
          </p:nvPr>
        </p:nvSpPr>
        <p:spPr>
          <a:xfrm>
            <a:off x="1167492" y="-124732"/>
            <a:ext cx="9779183" cy="1570038"/>
          </a:xfrm>
        </p:spPr>
        <p:txBody>
          <a:bodyPr/>
          <a:lstStyle/>
          <a:p>
            <a:r>
              <a:rPr lang="en-GB" dirty="0"/>
              <a:t>How it works</a:t>
            </a:r>
            <a:endParaRPr lang="en-PK" dirty="0"/>
          </a:p>
        </p:txBody>
      </p:sp>
      <p:sp>
        <p:nvSpPr>
          <p:cNvPr id="4" name="Date Placeholder 3">
            <a:extLst>
              <a:ext uri="{FF2B5EF4-FFF2-40B4-BE49-F238E27FC236}">
                <a16:creationId xmlns:a16="http://schemas.microsoft.com/office/drawing/2014/main" id="{7DABC60D-84E9-9E36-526F-16D8D2CA3B38}"/>
              </a:ext>
            </a:extLst>
          </p:cNvPr>
          <p:cNvSpPr>
            <a:spLocks noGrp="1"/>
          </p:cNvSpPr>
          <p:nvPr>
            <p:ph type="dt" sz="half" idx="2"/>
          </p:nvPr>
        </p:nvSpPr>
        <p:spPr/>
        <p:txBody>
          <a:bodyPr/>
          <a:lstStyle/>
          <a:p>
            <a:fld id="{FAEFEC7C-1543-4737-9BE1-80791979BE51}" type="datetime8">
              <a:rPr lang="en-PK" smtClean="0"/>
              <a:t>05/10/2023 9:13 am</a:t>
            </a:fld>
            <a:endParaRPr lang="en-US" dirty="0"/>
          </a:p>
        </p:txBody>
      </p:sp>
      <p:sp>
        <p:nvSpPr>
          <p:cNvPr id="5" name="Footer Placeholder 4">
            <a:extLst>
              <a:ext uri="{FF2B5EF4-FFF2-40B4-BE49-F238E27FC236}">
                <a16:creationId xmlns:a16="http://schemas.microsoft.com/office/drawing/2014/main" id="{D0BA0BB0-B2E8-6666-117A-C30B8CF20391}"/>
              </a:ext>
            </a:extLst>
          </p:cNvPr>
          <p:cNvSpPr>
            <a:spLocks noGrp="1"/>
          </p:cNvSpPr>
          <p:nvPr>
            <p:ph type="ftr" sz="quarter" idx="3"/>
          </p:nvPr>
        </p:nvSpPr>
        <p:spPr/>
        <p:txBody>
          <a:bodyPr/>
          <a:lstStyle/>
          <a:p>
            <a:r>
              <a:rPr lang="en-US"/>
              <a:t>Attendance Management System</a:t>
            </a:r>
            <a:endParaRPr lang="en-US" dirty="0"/>
          </a:p>
        </p:txBody>
      </p:sp>
      <p:sp>
        <p:nvSpPr>
          <p:cNvPr id="6" name="Slide Number Placeholder 5">
            <a:extLst>
              <a:ext uri="{FF2B5EF4-FFF2-40B4-BE49-F238E27FC236}">
                <a16:creationId xmlns:a16="http://schemas.microsoft.com/office/drawing/2014/main" id="{24306F0B-88B2-27F6-ACB5-4602306075B3}"/>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7" name="Rectangle 6">
            <a:extLst>
              <a:ext uri="{FF2B5EF4-FFF2-40B4-BE49-F238E27FC236}">
                <a16:creationId xmlns:a16="http://schemas.microsoft.com/office/drawing/2014/main" id="{32FACB89-B7F2-7F7F-C3A1-A3D99C73D0E6}"/>
              </a:ext>
            </a:extLst>
          </p:cNvPr>
          <p:cNvSpPr/>
          <p:nvPr/>
        </p:nvSpPr>
        <p:spPr>
          <a:xfrm>
            <a:off x="803087" y="2380334"/>
            <a:ext cx="2231571" cy="12482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Super Admin creates Department and add department admin</a:t>
            </a:r>
            <a:endParaRPr lang="en-PK" dirty="0"/>
          </a:p>
        </p:txBody>
      </p:sp>
      <p:sp>
        <p:nvSpPr>
          <p:cNvPr id="8" name="Rectangle 7">
            <a:extLst>
              <a:ext uri="{FF2B5EF4-FFF2-40B4-BE49-F238E27FC236}">
                <a16:creationId xmlns:a16="http://schemas.microsoft.com/office/drawing/2014/main" id="{D0A318A3-9F5F-05FA-0A56-2FA8218F39CD}"/>
              </a:ext>
            </a:extLst>
          </p:cNvPr>
          <p:cNvSpPr/>
          <p:nvPr/>
        </p:nvSpPr>
        <p:spPr>
          <a:xfrm>
            <a:off x="3631561" y="2380334"/>
            <a:ext cx="2231570" cy="12482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Department Admin Creates Batches, Semester and Subjects</a:t>
            </a:r>
            <a:endParaRPr lang="en-PK" dirty="0"/>
          </a:p>
        </p:txBody>
      </p:sp>
      <p:sp>
        <p:nvSpPr>
          <p:cNvPr id="9" name="Rectangle 8">
            <a:extLst>
              <a:ext uri="{FF2B5EF4-FFF2-40B4-BE49-F238E27FC236}">
                <a16:creationId xmlns:a16="http://schemas.microsoft.com/office/drawing/2014/main" id="{5282362D-EABC-05D2-400D-B7A8B2467C27}"/>
              </a:ext>
            </a:extLst>
          </p:cNvPr>
          <p:cNvSpPr/>
          <p:nvPr/>
        </p:nvSpPr>
        <p:spPr>
          <a:xfrm>
            <a:off x="803086" y="4382856"/>
            <a:ext cx="2231571" cy="12482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Student signup using a Batch Code</a:t>
            </a:r>
            <a:endParaRPr lang="en-PK" dirty="0"/>
          </a:p>
        </p:txBody>
      </p:sp>
      <p:sp>
        <p:nvSpPr>
          <p:cNvPr id="10" name="Rectangle 9">
            <a:extLst>
              <a:ext uri="{FF2B5EF4-FFF2-40B4-BE49-F238E27FC236}">
                <a16:creationId xmlns:a16="http://schemas.microsoft.com/office/drawing/2014/main" id="{E614EDE1-A4FC-CA8B-FF17-C694496E9533}"/>
              </a:ext>
            </a:extLst>
          </p:cNvPr>
          <p:cNvSpPr/>
          <p:nvPr/>
        </p:nvSpPr>
        <p:spPr>
          <a:xfrm>
            <a:off x="6473371" y="2380335"/>
            <a:ext cx="2231571" cy="12482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Department Admin add teachers through email</a:t>
            </a:r>
            <a:endParaRPr lang="en-PK" dirty="0"/>
          </a:p>
        </p:txBody>
      </p:sp>
      <p:sp>
        <p:nvSpPr>
          <p:cNvPr id="11" name="Rectangle 10">
            <a:extLst>
              <a:ext uri="{FF2B5EF4-FFF2-40B4-BE49-F238E27FC236}">
                <a16:creationId xmlns:a16="http://schemas.microsoft.com/office/drawing/2014/main" id="{32F75956-BC05-AE52-E22C-EFC8EC2209A7}"/>
              </a:ext>
            </a:extLst>
          </p:cNvPr>
          <p:cNvSpPr/>
          <p:nvPr/>
        </p:nvSpPr>
        <p:spPr>
          <a:xfrm>
            <a:off x="9308513" y="2380334"/>
            <a:ext cx="2231571" cy="12482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Department Admin assign subject to a  teacher</a:t>
            </a:r>
            <a:endParaRPr lang="en-PK" dirty="0"/>
          </a:p>
        </p:txBody>
      </p:sp>
      <p:sp>
        <p:nvSpPr>
          <p:cNvPr id="12" name="Rectangle 11">
            <a:extLst>
              <a:ext uri="{FF2B5EF4-FFF2-40B4-BE49-F238E27FC236}">
                <a16:creationId xmlns:a16="http://schemas.microsoft.com/office/drawing/2014/main" id="{4224D18E-FA27-F6C4-2FD2-4F091CEB8526}"/>
              </a:ext>
            </a:extLst>
          </p:cNvPr>
          <p:cNvSpPr/>
          <p:nvPr/>
        </p:nvSpPr>
        <p:spPr>
          <a:xfrm>
            <a:off x="3637714" y="4382857"/>
            <a:ext cx="2232086" cy="12482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Teacher takes attendance in a subject assigned to them</a:t>
            </a:r>
            <a:endParaRPr lang="en-PK" dirty="0"/>
          </a:p>
        </p:txBody>
      </p:sp>
      <p:sp>
        <p:nvSpPr>
          <p:cNvPr id="13" name="Rectangle 12">
            <a:extLst>
              <a:ext uri="{FF2B5EF4-FFF2-40B4-BE49-F238E27FC236}">
                <a16:creationId xmlns:a16="http://schemas.microsoft.com/office/drawing/2014/main" id="{139A4688-1A0A-25CD-FA3A-D19622CA5EA1}"/>
              </a:ext>
            </a:extLst>
          </p:cNvPr>
          <p:cNvSpPr/>
          <p:nvPr/>
        </p:nvSpPr>
        <p:spPr>
          <a:xfrm>
            <a:off x="6473371" y="4382857"/>
            <a:ext cx="2232086" cy="12482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Admins and teacher can see all the saved attendance</a:t>
            </a:r>
            <a:endParaRPr lang="en-PK" dirty="0"/>
          </a:p>
        </p:txBody>
      </p:sp>
      <p:sp>
        <p:nvSpPr>
          <p:cNvPr id="14" name="Rectangle 13">
            <a:extLst>
              <a:ext uri="{FF2B5EF4-FFF2-40B4-BE49-F238E27FC236}">
                <a16:creationId xmlns:a16="http://schemas.microsoft.com/office/drawing/2014/main" id="{6CF28C17-7681-412F-0028-7322E152F873}"/>
              </a:ext>
            </a:extLst>
          </p:cNvPr>
          <p:cNvSpPr/>
          <p:nvPr/>
        </p:nvSpPr>
        <p:spPr>
          <a:xfrm>
            <a:off x="9308513" y="4382855"/>
            <a:ext cx="2231571" cy="12482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Student see their attendance and percentage</a:t>
            </a:r>
            <a:endParaRPr lang="en-PK" dirty="0"/>
          </a:p>
        </p:txBody>
      </p:sp>
      <p:cxnSp>
        <p:nvCxnSpPr>
          <p:cNvPr id="18" name="Straight Arrow Connector 17">
            <a:extLst>
              <a:ext uri="{FF2B5EF4-FFF2-40B4-BE49-F238E27FC236}">
                <a16:creationId xmlns:a16="http://schemas.microsoft.com/office/drawing/2014/main" id="{C855F57C-65E0-3584-12F9-F424DB7F67AB}"/>
              </a:ext>
            </a:extLst>
          </p:cNvPr>
          <p:cNvCxnSpPr>
            <a:stCxn id="7" idx="3"/>
            <a:endCxn id="8" idx="1"/>
          </p:cNvCxnSpPr>
          <p:nvPr/>
        </p:nvCxnSpPr>
        <p:spPr>
          <a:xfrm>
            <a:off x="3034658" y="3004449"/>
            <a:ext cx="596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12B3D34-395D-C51D-6E06-5C0E18237B2E}"/>
              </a:ext>
            </a:extLst>
          </p:cNvPr>
          <p:cNvCxnSpPr/>
          <p:nvPr/>
        </p:nvCxnSpPr>
        <p:spPr>
          <a:xfrm>
            <a:off x="5876468" y="3004449"/>
            <a:ext cx="596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BBFE705-80BE-C78E-898F-7E8CE72698A0}"/>
              </a:ext>
            </a:extLst>
          </p:cNvPr>
          <p:cNvCxnSpPr/>
          <p:nvPr/>
        </p:nvCxnSpPr>
        <p:spPr>
          <a:xfrm>
            <a:off x="8711610" y="2982669"/>
            <a:ext cx="596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3334B8B-1908-7B2D-6189-02FEF11A3519}"/>
              </a:ext>
            </a:extLst>
          </p:cNvPr>
          <p:cNvCxnSpPr/>
          <p:nvPr/>
        </p:nvCxnSpPr>
        <p:spPr>
          <a:xfrm>
            <a:off x="3034657" y="5014678"/>
            <a:ext cx="596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260D8FC-F1E4-5D16-4DEA-9987D273B4C3}"/>
              </a:ext>
            </a:extLst>
          </p:cNvPr>
          <p:cNvCxnSpPr/>
          <p:nvPr/>
        </p:nvCxnSpPr>
        <p:spPr>
          <a:xfrm>
            <a:off x="5863131" y="5036441"/>
            <a:ext cx="596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1C685F4-7DCE-FC64-353B-38F23683C26E}"/>
              </a:ext>
            </a:extLst>
          </p:cNvPr>
          <p:cNvCxnSpPr/>
          <p:nvPr/>
        </p:nvCxnSpPr>
        <p:spPr>
          <a:xfrm>
            <a:off x="8704942" y="5036441"/>
            <a:ext cx="596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82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DF011-8281-A6CE-4D72-9988B2947441}"/>
              </a:ext>
            </a:extLst>
          </p:cNvPr>
          <p:cNvSpPr>
            <a:spLocks noGrp="1"/>
          </p:cNvSpPr>
          <p:nvPr>
            <p:ph type="title"/>
          </p:nvPr>
        </p:nvSpPr>
        <p:spPr/>
        <p:txBody>
          <a:bodyPr/>
          <a:lstStyle/>
          <a:p>
            <a:r>
              <a:rPr lang="en-GB" dirty="0"/>
              <a:t>System Architecture</a:t>
            </a:r>
            <a:endParaRPr lang="en-PK" dirty="0"/>
          </a:p>
        </p:txBody>
      </p:sp>
      <p:sp>
        <p:nvSpPr>
          <p:cNvPr id="3" name="Text Placeholder 2">
            <a:extLst>
              <a:ext uri="{FF2B5EF4-FFF2-40B4-BE49-F238E27FC236}">
                <a16:creationId xmlns:a16="http://schemas.microsoft.com/office/drawing/2014/main" id="{469ABEDB-DF92-1BA4-08E2-0C3DE223FDD0}"/>
              </a:ext>
            </a:extLst>
          </p:cNvPr>
          <p:cNvSpPr>
            <a:spLocks noGrp="1"/>
          </p:cNvSpPr>
          <p:nvPr>
            <p:ph type="body" sz="quarter" idx="14"/>
          </p:nvPr>
        </p:nvSpPr>
        <p:spPr>
          <a:xfrm>
            <a:off x="1166812" y="2020329"/>
            <a:ext cx="4734559" cy="468933"/>
          </a:xfrm>
        </p:spPr>
        <p:style>
          <a:lnRef idx="1">
            <a:schemeClr val="accent1"/>
          </a:lnRef>
          <a:fillRef idx="3">
            <a:schemeClr val="accent1"/>
          </a:fillRef>
          <a:effectRef idx="2">
            <a:schemeClr val="accent1"/>
          </a:effectRef>
          <a:fontRef idx="minor">
            <a:schemeClr val="lt1"/>
          </a:fontRef>
        </p:style>
        <p:txBody>
          <a:bodyPr/>
          <a:lstStyle/>
          <a:p>
            <a:pPr algn="ctr"/>
            <a:r>
              <a:rPr lang="en-GB" dirty="0"/>
              <a:t>MongoDB</a:t>
            </a:r>
            <a:endParaRPr lang="en-PK" dirty="0"/>
          </a:p>
        </p:txBody>
      </p:sp>
      <p:sp>
        <p:nvSpPr>
          <p:cNvPr id="4" name="Content Placeholder 3">
            <a:extLst>
              <a:ext uri="{FF2B5EF4-FFF2-40B4-BE49-F238E27FC236}">
                <a16:creationId xmlns:a16="http://schemas.microsoft.com/office/drawing/2014/main" id="{5DF0AA12-4CB9-CA19-2993-304652D8BBA1}"/>
              </a:ext>
            </a:extLst>
          </p:cNvPr>
          <p:cNvSpPr>
            <a:spLocks noGrp="1"/>
          </p:cNvSpPr>
          <p:nvPr>
            <p:ph idx="1"/>
          </p:nvPr>
        </p:nvSpPr>
        <p:spPr>
          <a:xfrm>
            <a:off x="1167490" y="2526318"/>
            <a:ext cx="4733881" cy="2828613"/>
          </a:xfrm>
        </p:spPr>
        <p:txBody>
          <a:bodyPr>
            <a:normAutofit/>
          </a:bodyPr>
          <a:lstStyle/>
          <a:p>
            <a:r>
              <a:rPr lang="en-GB" sz="2200" dirty="0"/>
              <a:t>Our database choice, MongoDB, is a NoSQL database known for its flexibility and scalability. It allows us to store and manage data efficiently, making it suitable for complex data structures such as user profiles, attendance records, and more.</a:t>
            </a:r>
            <a:endParaRPr lang="en-PK" sz="2200" dirty="0"/>
          </a:p>
        </p:txBody>
      </p:sp>
      <p:sp>
        <p:nvSpPr>
          <p:cNvPr id="5" name="Text Placeholder 4">
            <a:extLst>
              <a:ext uri="{FF2B5EF4-FFF2-40B4-BE49-F238E27FC236}">
                <a16:creationId xmlns:a16="http://schemas.microsoft.com/office/drawing/2014/main" id="{274575B3-4C91-938C-F864-556CD2E5B405}"/>
              </a:ext>
            </a:extLst>
          </p:cNvPr>
          <p:cNvSpPr>
            <a:spLocks noGrp="1"/>
          </p:cNvSpPr>
          <p:nvPr>
            <p:ph type="body" sz="quarter" idx="15"/>
          </p:nvPr>
        </p:nvSpPr>
        <p:spPr>
          <a:xfrm>
            <a:off x="6212116" y="2020329"/>
            <a:ext cx="4734559" cy="468933"/>
          </a:xfrm>
        </p:spPr>
        <p:style>
          <a:lnRef idx="1">
            <a:schemeClr val="accent1"/>
          </a:lnRef>
          <a:fillRef idx="3">
            <a:schemeClr val="accent1"/>
          </a:fillRef>
          <a:effectRef idx="2">
            <a:schemeClr val="accent1"/>
          </a:effectRef>
          <a:fontRef idx="minor">
            <a:schemeClr val="lt1"/>
          </a:fontRef>
        </p:style>
        <p:txBody>
          <a:bodyPr/>
          <a:lstStyle/>
          <a:p>
            <a:pPr algn="ctr"/>
            <a:r>
              <a:rPr lang="en-GB" dirty="0"/>
              <a:t>ExpressJS</a:t>
            </a:r>
            <a:endParaRPr lang="en-PK" dirty="0"/>
          </a:p>
        </p:txBody>
      </p:sp>
      <p:sp>
        <p:nvSpPr>
          <p:cNvPr id="6" name="Content Placeholder 5">
            <a:extLst>
              <a:ext uri="{FF2B5EF4-FFF2-40B4-BE49-F238E27FC236}">
                <a16:creationId xmlns:a16="http://schemas.microsoft.com/office/drawing/2014/main" id="{695803AE-C125-90EF-0FDF-8BA3428E00AB}"/>
              </a:ext>
            </a:extLst>
          </p:cNvPr>
          <p:cNvSpPr>
            <a:spLocks noGrp="1"/>
          </p:cNvSpPr>
          <p:nvPr>
            <p:ph idx="10"/>
          </p:nvPr>
        </p:nvSpPr>
        <p:spPr>
          <a:xfrm>
            <a:off x="6212116" y="2526318"/>
            <a:ext cx="4733881" cy="2828613"/>
          </a:xfrm>
        </p:spPr>
        <p:txBody>
          <a:bodyPr>
            <a:normAutofit/>
          </a:bodyPr>
          <a:lstStyle/>
          <a:p>
            <a:r>
              <a:rPr lang="en-GB" sz="2200" dirty="0"/>
              <a:t>As the backend framework, Express.js simplifies the development of APIs and routes, enabling smooth communication between the frontend and backend components of the system.</a:t>
            </a:r>
            <a:endParaRPr lang="en-PK" sz="2200" dirty="0"/>
          </a:p>
        </p:txBody>
      </p:sp>
      <p:sp>
        <p:nvSpPr>
          <p:cNvPr id="9" name="Date Placeholder 8">
            <a:extLst>
              <a:ext uri="{FF2B5EF4-FFF2-40B4-BE49-F238E27FC236}">
                <a16:creationId xmlns:a16="http://schemas.microsoft.com/office/drawing/2014/main" id="{547E8F2C-EB86-4569-DBEF-BBA9167575B4}"/>
              </a:ext>
            </a:extLst>
          </p:cNvPr>
          <p:cNvSpPr>
            <a:spLocks noGrp="1"/>
          </p:cNvSpPr>
          <p:nvPr>
            <p:ph type="dt" sz="half" idx="2"/>
          </p:nvPr>
        </p:nvSpPr>
        <p:spPr/>
        <p:txBody>
          <a:bodyPr/>
          <a:lstStyle/>
          <a:p>
            <a:fld id="{369F5CC1-F415-4706-8370-810EA754544F}" type="datetime8">
              <a:rPr lang="en-PK" smtClean="0"/>
              <a:t>05/10/2023 9:13 am</a:t>
            </a:fld>
            <a:endParaRPr lang="en-US" dirty="0"/>
          </a:p>
        </p:txBody>
      </p:sp>
      <p:sp>
        <p:nvSpPr>
          <p:cNvPr id="10" name="Footer Placeholder 9">
            <a:extLst>
              <a:ext uri="{FF2B5EF4-FFF2-40B4-BE49-F238E27FC236}">
                <a16:creationId xmlns:a16="http://schemas.microsoft.com/office/drawing/2014/main" id="{69D57CC7-B44C-A06B-F18C-22E19DA2820A}"/>
              </a:ext>
            </a:extLst>
          </p:cNvPr>
          <p:cNvSpPr>
            <a:spLocks noGrp="1"/>
          </p:cNvSpPr>
          <p:nvPr>
            <p:ph type="ftr" sz="quarter" idx="3"/>
          </p:nvPr>
        </p:nvSpPr>
        <p:spPr/>
        <p:txBody>
          <a:bodyPr/>
          <a:lstStyle/>
          <a:p>
            <a:r>
              <a:rPr lang="en-US"/>
              <a:t>Attendance Management System</a:t>
            </a:r>
            <a:endParaRPr lang="en-US" dirty="0"/>
          </a:p>
        </p:txBody>
      </p:sp>
      <p:sp>
        <p:nvSpPr>
          <p:cNvPr id="11" name="Slide Number Placeholder 10">
            <a:extLst>
              <a:ext uri="{FF2B5EF4-FFF2-40B4-BE49-F238E27FC236}">
                <a16:creationId xmlns:a16="http://schemas.microsoft.com/office/drawing/2014/main" id="{CAFE90CA-36C5-A58F-259B-5ADBF364193C}"/>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345705636"/>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8D935D-389D-40E1-8AE8-5A46931C4EC9}">
  <ds:schemaRefs>
    <ds:schemaRef ds:uri="http://schemas.microsoft.com/sharepoint/v3/contenttype/forms"/>
  </ds:schemaRefs>
</ds:datastoreItem>
</file>

<file path=customXml/itemProps2.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Slice</Template>
  <TotalTime>1883</TotalTime>
  <Words>1071</Words>
  <Application>Microsoft Office PowerPoint</Application>
  <PresentationFormat>Widescreen</PresentationFormat>
  <Paragraphs>210</Paragraphs>
  <Slides>39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Tenorite</vt:lpstr>
      <vt:lpstr>Custom</vt:lpstr>
      <vt:lpstr>Attendance Management System</vt:lpstr>
      <vt:lpstr>Supervisor</vt:lpstr>
      <vt:lpstr>Introduction</vt:lpstr>
      <vt:lpstr>Objectives</vt:lpstr>
      <vt:lpstr>Need for Attendance Management System</vt:lpstr>
      <vt:lpstr>Our Solution</vt:lpstr>
      <vt:lpstr>Key Features</vt:lpstr>
      <vt:lpstr>How it works</vt:lpstr>
      <vt:lpstr>System Architecture</vt:lpstr>
      <vt:lpstr>System Architecture</vt:lpstr>
      <vt:lpstr>Website Features</vt:lpstr>
      <vt:lpstr>PowerPoint Presentation</vt:lpstr>
      <vt:lpstr>User Roles </vt:lpstr>
      <vt:lpstr>1. Student</vt:lpstr>
      <vt:lpstr>PowerPoint Presentation</vt:lpstr>
      <vt:lpstr>PowerPoint Presentation</vt:lpstr>
      <vt:lpstr>PowerPoint Presentation</vt:lpstr>
      <vt:lpstr>2. Teacher</vt:lpstr>
      <vt:lpstr>PowerPoint Presentation</vt:lpstr>
      <vt:lpstr>PowerPoint Presentation</vt:lpstr>
      <vt:lpstr>PowerPoint Presentation</vt:lpstr>
      <vt:lpstr>3. Department Admin</vt:lpstr>
      <vt:lpstr>PowerPoint Presentation</vt:lpstr>
      <vt:lpstr>PowerPoint Presentation</vt:lpstr>
      <vt:lpstr>PowerPoint Presentation</vt:lpstr>
      <vt:lpstr>PowerPoint Presentation</vt:lpstr>
      <vt:lpstr>PowerPoint Presentation</vt:lpstr>
      <vt:lpstr>4. Super Admin</vt:lpstr>
      <vt:lpstr>PowerPoint Presentation</vt:lpstr>
      <vt:lpstr>PowerPoint Presentation</vt:lpstr>
      <vt:lpstr>PowerPoint Presentation</vt:lpstr>
      <vt:lpstr>Emails</vt:lpstr>
      <vt:lpstr>PowerPoint Presentation</vt:lpstr>
      <vt:lpstr>PowerPoint Presentation</vt:lpstr>
      <vt:lpstr>PowerPoint Presentation</vt:lpstr>
      <vt:lpstr>PowerPoint Presentation</vt:lpstr>
      <vt:lpstr>PowerPoint Presentation</vt:lpstr>
      <vt:lpstr>Future Enhancements</vt:lpstr>
      <vt:lpstr>We would like to thank our department and especially our supervisor Anwar Sir for their guidance, mentorship and valuable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Management System</dc:title>
  <dc:creator>Shah Fahd</dc:creator>
  <cp:lastModifiedBy>Shah Fahad</cp:lastModifiedBy>
  <cp:revision>3</cp:revision>
  <dcterms:created xsi:type="dcterms:W3CDTF">2023-09-30T04:37:04Z</dcterms:created>
  <dcterms:modified xsi:type="dcterms:W3CDTF">2023-10-05T05:21:15Z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