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2ndProject_16268146301640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9C193D1-CE00-44F2-80B1-DA1A6A5FD8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i="1" dirty="0">
                <a:hlinkClick r:id="rId2"/>
              </a:rPr>
              <a:t>SF Airport 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F13F7454-4EF0-4142-9E15-CC9D6A5321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Flights taking off">
            <a:extLst>
              <a:ext uri="{FF2B5EF4-FFF2-40B4-BE49-F238E27FC236}">
                <a16:creationId xmlns:a16="http://schemas.microsoft.com/office/drawing/2014/main" id="{0B734FBB-5465-42C9-95AA-8D32A1E18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460" y="537210"/>
            <a:ext cx="6355080" cy="578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tal flights in a month">
            <a:extLst>
              <a:ext uri="{FF2B5EF4-FFF2-40B4-BE49-F238E27FC236}">
                <a16:creationId xmlns:a16="http://schemas.microsoft.com/office/drawing/2014/main" id="{2866C570-97B2-4DDD-B2E2-27E47BB27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110" y="537210"/>
            <a:ext cx="8907780" cy="578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Busiest routes">
            <a:extLst>
              <a:ext uri="{FF2B5EF4-FFF2-40B4-BE49-F238E27FC236}">
                <a16:creationId xmlns:a16="http://schemas.microsoft.com/office/drawing/2014/main" id="{8F67FA9A-3DA4-40A1-9847-C99F97941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5739"/>
            <a:ext cx="12192000" cy="260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Longest routes">
            <a:extLst>
              <a:ext uri="{FF2B5EF4-FFF2-40B4-BE49-F238E27FC236}">
                <a16:creationId xmlns:a16="http://schemas.microsoft.com/office/drawing/2014/main" id="{05E3CFB8-0C2A-465F-82A7-38B658D88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5739"/>
            <a:ext cx="12192000" cy="260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Map flights from SFO">
            <a:extLst>
              <a:ext uri="{FF2B5EF4-FFF2-40B4-BE49-F238E27FC236}">
                <a16:creationId xmlns:a16="http://schemas.microsoft.com/office/drawing/2014/main" id="{E37CDDDD-E188-4A06-9BEA-0B3AF4215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8704"/>
            <a:ext cx="12192000" cy="494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ashboard 1">
            <a:extLst>
              <a:ext uri="{FF2B5EF4-FFF2-40B4-BE49-F238E27FC236}">
                <a16:creationId xmlns:a16="http://schemas.microsoft.com/office/drawing/2014/main" id="{86E6E5F4-BFA4-47BF-B412-3698440B6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" y="708660"/>
            <a:ext cx="10660380" cy="544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SF Airport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 Airport Dashboard</dc:title>
  <dc:creator/>
  <cp:lastModifiedBy>Salman Taqi</cp:lastModifiedBy>
  <cp:revision>1</cp:revision>
  <dcterms:created xsi:type="dcterms:W3CDTF">2023-09-26T04:43:20Z</dcterms:created>
  <dcterms:modified xsi:type="dcterms:W3CDTF">2023-09-26T04:44:59Z</dcterms:modified>
</cp:coreProperties>
</file>