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1530-F4DC-45CE-96D5-7460BB2A53C5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E5B679A-4802-49AE-BC67-EA02E49C82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1530-F4DC-45CE-96D5-7460BB2A53C5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679A-4802-49AE-BC67-EA02E49C8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E5B679A-4802-49AE-BC67-EA02E49C82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1530-F4DC-45CE-96D5-7460BB2A53C5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1530-F4DC-45CE-96D5-7460BB2A53C5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E5B679A-4802-49AE-BC67-EA02E49C82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1530-F4DC-45CE-96D5-7460BB2A53C5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E5B679A-4802-49AE-BC67-EA02E49C82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9E51530-F4DC-45CE-96D5-7460BB2A53C5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679A-4802-49AE-BC67-EA02E49C82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1530-F4DC-45CE-96D5-7460BB2A53C5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E5B679A-4802-49AE-BC67-EA02E49C82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1530-F4DC-45CE-96D5-7460BB2A53C5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E5B679A-4802-49AE-BC67-EA02E49C8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1530-F4DC-45CE-96D5-7460BB2A53C5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5B679A-4802-49AE-BC67-EA02E49C8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E5B679A-4802-49AE-BC67-EA02E49C82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1530-F4DC-45CE-96D5-7460BB2A53C5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E5B679A-4802-49AE-BC67-EA02E49C82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9E51530-F4DC-45CE-96D5-7460BB2A53C5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9E51530-F4DC-45CE-96D5-7460BB2A53C5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E5B679A-4802-49AE-BC67-EA02E49C82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Courtesy: www.issbguide.com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Sentence Completion Test</a:t>
            </a:r>
            <a:endParaRPr lang="en-US" dirty="0"/>
          </a:p>
        </p:txBody>
      </p:sp>
      <p:pic>
        <p:nvPicPr>
          <p:cNvPr id="4" name="Picture 3" descr="ISSB-Test-Preparation-Centers-in-LahoreKarachiIslamab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3733800"/>
            <a:ext cx="26670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0"/>
            <a:ext cx="5486400" cy="683970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0"/>
            <a:ext cx="5943599" cy="684083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9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90149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0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92542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4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33439"/>
            <a:ext cx="9144000" cy="684086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5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66154"/>
            <a:ext cx="9144000" cy="67963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6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120507"/>
            <a:ext cx="9144000" cy="693992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7.png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1066800" y="0"/>
            <a:ext cx="6934200" cy="6858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9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22585"/>
            <a:ext cx="5599679" cy="683541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0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7239000" cy="6858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5943600" cy="6858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</TotalTime>
  <Words>6</Words>
  <Application>Microsoft Office PowerPoint</Application>
  <PresentationFormat>On-screen Show (4:3)</PresentationFormat>
  <Paragraphs>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Sentence Completion Test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Sentence Completion Test</dc:title>
  <dc:creator>Jahangir Jutt</dc:creator>
  <cp:lastModifiedBy>Jahangir Jutt</cp:lastModifiedBy>
  <cp:revision>2</cp:revision>
  <dcterms:created xsi:type="dcterms:W3CDTF">2016-08-24T16:51:04Z</dcterms:created>
  <dcterms:modified xsi:type="dcterms:W3CDTF">2016-08-24T17:25:38Z</dcterms:modified>
</cp:coreProperties>
</file>