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57" r:id="rId3"/>
    <p:sldId id="268" r:id="rId4"/>
    <p:sldId id="269" r:id="rId5"/>
    <p:sldId id="259" r:id="rId6"/>
    <p:sldId id="277" r:id="rId7"/>
    <p:sldId id="273" r:id="rId8"/>
    <p:sldId id="279" r:id="rId9"/>
    <p:sldId id="282" r:id="rId10"/>
    <p:sldId id="283" r:id="rId11"/>
    <p:sldId id="286" r:id="rId12"/>
    <p:sldId id="287" r:id="rId13"/>
    <p:sldId id="280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434" autoAdjust="0"/>
  </p:normalViewPr>
  <p:slideViewPr>
    <p:cSldViewPr snapToGrid="0" snapToObjects="1">
      <p:cViewPr varScale="1">
        <p:scale>
          <a:sx n="62" d="100"/>
          <a:sy n="62" d="100"/>
        </p:scale>
        <p:origin x="10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1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3AFA-D107-4BBC-B538-57DE2ADE650F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D230-2E5F-4A9D-A3F6-21B0C4284885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165-CF3E-4494-AC11-923151A767A9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8CD8-63DB-43A6-A222-929E741B9BE6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3F9C-F3F6-4414-AF3C-F3D6905BCDB9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C23D-A31F-4532-9D03-D904B8342A64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BAFE-F230-4FBC-AA31-7DFDB2027F69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C5A2-CF78-44C3-8D9E-D0472D53C17B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18D1-C1EC-40BD-8901-A44F30724016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0F36-C227-476B-9201-220FFA04EA0E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20D1-563D-4470-AE21-CF8FBBE5012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608" y="513724"/>
            <a:ext cx="9144000" cy="1826035"/>
          </a:xfrm>
        </p:spPr>
        <p:txBody>
          <a:bodyPr/>
          <a:lstStyle/>
          <a:p>
            <a:r>
              <a:rPr lang="en-US" b="1" dirty="0"/>
              <a:t>Snip Speak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600"/>
            <a:ext cx="9144000" cy="308361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By</a:t>
            </a:r>
          </a:p>
          <a:p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Salman Yousaf   (2030-0070)</a:t>
            </a:r>
          </a:p>
          <a:p>
            <a:r>
              <a:rPr lang="en-US" dirty="0" err="1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Aazain</a:t>
            </a:r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Shamsi  (2030-0089)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Jahan </a:t>
            </a:r>
            <a:r>
              <a:rPr lang="en-US" dirty="0" err="1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Alam</a:t>
            </a:r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  (2030-0303)</a:t>
            </a:r>
          </a:p>
          <a:p>
            <a:endParaRPr lang="en-US" dirty="0">
              <a:latin typeface="+mj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Supervisor: </a:t>
            </a:r>
          </a:p>
          <a:p>
            <a:r>
              <a:rPr lang="en-US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Sir Zeeshan Aslam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99C9-2895-4850-B1F7-F4DAD74C86CA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3427F83-335A-8F34-9A57-B74236E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Science, SS CASE IT</a:t>
            </a:r>
          </a:p>
        </p:txBody>
      </p:sp>
      <p:pic>
        <p:nvPicPr>
          <p:cNvPr id="1026" name="Picture 2" descr="case logo lg copy 1">
            <a:extLst>
              <a:ext uri="{FF2B5EF4-FFF2-40B4-BE49-F238E27FC236}">
                <a16:creationId xmlns:a16="http://schemas.microsoft.com/office/drawing/2014/main" id="{956D764F-8ACC-A701-29D0-54EA64900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B136-30E9-4977-872B-A78FA20B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136525"/>
            <a:ext cx="4018656" cy="747053"/>
          </a:xfrm>
        </p:spPr>
        <p:txBody>
          <a:bodyPr/>
          <a:lstStyle/>
          <a:p>
            <a:r>
              <a:rPr lang="en-US" dirty="0"/>
              <a:t>Mobile App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68FC-5273-46FE-AA8B-E68C5503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A03F-FC25-4587-931C-5E60DF1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2A9E-4C20-4669-9542-E4BC5B6C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BFBE1C-D782-4771-B6FC-49EECAA1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21" y="0"/>
            <a:ext cx="3010829" cy="6858000"/>
          </a:xfrm>
          <a:prstGeom prst="rect">
            <a:avLst/>
          </a:prstGeom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45601503-6F0E-48FB-BCD5-124F76583A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8AB83-DA9A-4400-B361-05DD6081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51" y="0"/>
            <a:ext cx="323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14E1-5830-44FD-83C6-4D6E5C6D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EB83-0CBA-4F02-9CD6-5490EBD8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98B8-7FA3-4776-8632-3B334246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48F5D-27B3-41AE-A76B-B5763787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99" y="0"/>
            <a:ext cx="301082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EF8A5-463A-4B4B-ADBE-B6DA1AE5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65" y="0"/>
            <a:ext cx="3241477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E5C5A3-2052-4925-B191-531423BBA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51" y="0"/>
            <a:ext cx="324147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0B9B3-57D8-4F35-8342-FB7524311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78" y="0"/>
            <a:ext cx="323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D5DEB-648A-4092-8AFC-A82B1E90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986" y="0"/>
            <a:ext cx="3218027" cy="68765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CDF1-A846-4A89-93E6-84CC387E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69AC-2609-4EBE-8250-D720D898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C7FA-0018-4406-8D0E-2339C894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5F7A-7B54-4039-B791-8A42D1E2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+mn-lt"/>
                <a:ea typeface="+mn-ea"/>
                <a:cs typeface="+mn-cs"/>
              </a:rPr>
              <a:t>Database (Firebase)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7AE9-9F0B-4FFA-B8FC-370204C5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A21D-A2DD-4729-B90D-49EF0401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C32F-69F5-48DE-A915-908DA77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9B9F28-5A85-4ACB-B4F6-204C5AE3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46" y="1568771"/>
            <a:ext cx="8536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88608-EE10-44B8-BEDF-F97208C1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02" y="1253331"/>
            <a:ext cx="925816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E60F-BF5C-40E7-9B8A-5C235A91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5A20-0AB5-4CD6-BFDE-6A9893B0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B3F7-E779-493D-A57F-A1E30D2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19BB05-E813-42BD-B4FA-420F9A56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59" y="1366080"/>
            <a:ext cx="10515600" cy="41258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543A-0781-4AA3-AAA0-4C535BE7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393F-B2E4-4ACD-9C39-D3A0863C2C6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9330-59BE-4090-949B-4F233F53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BB5A-FF9D-4561-8DF5-58C29EC4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2423-0CF4-4254-8924-E168102108BA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827056"/>
            <a:ext cx="7559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</a:p>
        </p:txBody>
      </p:sp>
      <p:pic>
        <p:nvPicPr>
          <p:cNvPr id="7" name="Picture 2" descr="case logo lg copy 1">
            <a:extLst>
              <a:ext uri="{FF2B5EF4-FFF2-40B4-BE49-F238E27FC236}">
                <a16:creationId xmlns:a16="http://schemas.microsoft.com/office/drawing/2014/main" id="{0A0573E0-0906-CC6A-1E31-E9C050560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Proposed Design Architecture</a:t>
            </a:r>
          </a:p>
          <a:p>
            <a:r>
              <a:rPr lang="en-US" dirty="0"/>
              <a:t>FYP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A5AA-75F4-4503-A208-E7298B3C1810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ACE6FC0-7808-6AAB-91EA-928B74FC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Department of Computer Science, SS CASE IT</a:t>
            </a:r>
            <a:endParaRPr lang="en-US" dirty="0"/>
          </a:p>
        </p:txBody>
      </p:sp>
      <p:pic>
        <p:nvPicPr>
          <p:cNvPr id="9" name="Picture 2" descr="case logo lg copy 1">
            <a:extLst>
              <a:ext uri="{FF2B5EF4-FFF2-40B4-BE49-F238E27FC236}">
                <a16:creationId xmlns:a16="http://schemas.microsoft.com/office/drawing/2014/main" id="{0D4F5072-569D-56B1-7F01-1114600A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3897"/>
            <a:ext cx="8772497" cy="296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age, access to information is vital for personal and professional growth. However, not everyone has the same level of access. Our project seeks to bridge this gap by creating a system that can recognize text in images and make it accessible to a wider audience.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0572-4030-474C-9EE6-F347BCCC2A57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 descr="case logo lg copy 1">
            <a:extLst>
              <a:ext uri="{FF2B5EF4-FFF2-40B4-BE49-F238E27FC236}">
                <a16:creationId xmlns:a16="http://schemas.microsoft.com/office/drawing/2014/main" id="{32DB4D6C-6291-4978-6AFD-BE47A724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3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95" y="420214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710"/>
            <a:ext cx="9279835" cy="3864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Our main objectives are to:</a:t>
            </a:r>
          </a:p>
          <a:p>
            <a:r>
              <a:rPr lang="en-US" sz="2400" dirty="0"/>
              <a:t>Develop a robust and accurate OCR system to extract text from images.</a:t>
            </a:r>
          </a:p>
          <a:p>
            <a:r>
              <a:rPr lang="en-US" sz="2400" dirty="0"/>
              <a:t>Implement a Text-to-Speech (TTS) module for converting recognized text into speech.</a:t>
            </a:r>
          </a:p>
          <a:p>
            <a:r>
              <a:rPr lang="en-US" sz="2400" dirty="0"/>
              <a:t>Seamlessly integrate OCR and TTS components to provide a smooth conversion process.</a:t>
            </a:r>
          </a:p>
          <a:p>
            <a:r>
              <a:rPr lang="en-US" sz="2400" dirty="0"/>
              <a:t>Create a user-friendly interface for interacting with the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3B0-BA0B-4392-A114-A7261EA1437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2" descr="case logo lg copy 1">
            <a:extLst>
              <a:ext uri="{FF2B5EF4-FFF2-40B4-BE49-F238E27FC236}">
                <a16:creationId xmlns:a16="http://schemas.microsoft.com/office/drawing/2014/main" id="{D8BE6176-658B-2532-C15B-08345078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70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875"/>
            <a:ext cx="9230139" cy="387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Image Preprocessing</a:t>
            </a:r>
          </a:p>
          <a:p>
            <a:r>
              <a:rPr lang="en-US" sz="2400" dirty="0"/>
              <a:t>Utilize noise reduction techniques like Gaussian blur and median filtering.</a:t>
            </a:r>
          </a:p>
          <a:p>
            <a:r>
              <a:rPr lang="en-US" sz="2400" dirty="0"/>
              <a:t>Apply binarization methods to enhance text visibility.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Text Recognition (OCR)</a:t>
            </a:r>
          </a:p>
          <a:p>
            <a:r>
              <a:rPr lang="en-US" sz="2400" dirty="0"/>
              <a:t>Implement deep learning models, possibly based on CNN architectures.</a:t>
            </a:r>
          </a:p>
          <a:p>
            <a:r>
              <a:rPr lang="en-US" sz="2400" dirty="0"/>
              <a:t>Train the OCR model on a diverse dataset of text images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E8ED-2132-4600-B3A5-867761BE98F1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2" descr="case logo lg copy 1">
            <a:extLst>
              <a:ext uri="{FF2B5EF4-FFF2-40B4-BE49-F238E27FC236}">
                <a16:creationId xmlns:a16="http://schemas.microsoft.com/office/drawing/2014/main" id="{4F854189-2C60-4451-18EA-6CE9CC26C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1017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9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73207" y="464565"/>
            <a:ext cx="10348310" cy="579405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US" sz="3100" dirty="0"/>
            </a:br>
            <a:r>
              <a:rPr lang="en-US" sz="4000" b="1" u="sng" dirty="0"/>
              <a:t>Flowchart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CDD-461A-49B4-8354-70240E322024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SS CASE 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2" descr="case logo lg copy 1">
            <a:extLst>
              <a:ext uri="{FF2B5EF4-FFF2-40B4-BE49-F238E27FC236}">
                <a16:creationId xmlns:a16="http://schemas.microsoft.com/office/drawing/2014/main" id="{4A5BFAC0-961D-60A4-09B4-4E430B44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AB0AB0-D7F0-433B-B3A6-A4E9E934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54475" y="136525"/>
            <a:ext cx="3834399" cy="610524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430F7-EE23-4CEA-B5D2-64C4D2C579A4}"/>
              </a:ext>
            </a:extLst>
          </p:cNvPr>
          <p:cNvSpPr txBox="1"/>
          <p:nvPr/>
        </p:nvSpPr>
        <p:spPr>
          <a:xfrm>
            <a:off x="6978610" y="2630211"/>
            <a:ext cx="948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BF551-291F-4B33-9DC8-D3C9DF8F1B24}"/>
              </a:ext>
            </a:extLst>
          </p:cNvPr>
          <p:cNvSpPr txBox="1"/>
          <p:nvPr/>
        </p:nvSpPr>
        <p:spPr>
          <a:xfrm>
            <a:off x="6239049" y="3050649"/>
            <a:ext cx="948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51764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6" y="332295"/>
            <a:ext cx="8663312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4A80-20C6-4FBC-96B1-8DBBCF84873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Department of Computer Science, SS CASE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case logo lg copy 1">
            <a:extLst>
              <a:ext uri="{FF2B5EF4-FFF2-40B4-BE49-F238E27FC236}">
                <a16:creationId xmlns:a16="http://schemas.microsoft.com/office/drawing/2014/main" id="{B991E477-A7B3-CD5D-986F-105680CE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A712E4D-7513-4D14-BCD1-5CF3854E5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88205"/>
            <a:ext cx="4658139" cy="524768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22077-EE4A-4B7F-B27C-69B2CF47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27" y="2034419"/>
            <a:ext cx="5514109" cy="21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0" y="-7699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0" y="968992"/>
            <a:ext cx="10862481" cy="541465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200" u="sng" dirty="0"/>
              <a:t>Front End (Website View)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7110-562D-4773-A90D-DF6924E715A4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EA71C8A-A2EC-0E1B-5D5A-862F80A5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Department of Computer Science, SS CASE IT</a:t>
            </a:r>
            <a:endParaRPr lang="en-US" dirty="0"/>
          </a:p>
        </p:txBody>
      </p:sp>
      <p:pic>
        <p:nvPicPr>
          <p:cNvPr id="10" name="Picture 2" descr="case logo lg copy 1">
            <a:extLst>
              <a:ext uri="{FF2B5EF4-FFF2-40B4-BE49-F238E27FC236}">
                <a16:creationId xmlns:a16="http://schemas.microsoft.com/office/drawing/2014/main" id="{496F756D-ECC1-5F30-AAD4-4AC6F818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6A0AF-AA41-4073-9172-D57B748A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629571"/>
            <a:ext cx="5911273" cy="3444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ACAFE-ADBC-4C03-A33A-3BEE1B8BE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873" y="5098744"/>
            <a:ext cx="6096000" cy="1232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9452B-4B48-4D93-A758-619F79D3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48" y="1629570"/>
            <a:ext cx="5911273" cy="34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2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0" y="-7699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0" y="968992"/>
            <a:ext cx="10862481" cy="541465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200" u="sng" dirty="0"/>
              <a:t>Front End (LOGIN/SIGNUP Page)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7110-562D-4773-A90D-DF6924E715A4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EA71C8A-A2EC-0E1B-5D5A-862F80A5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/>
              <a:t>Department of Computer Science, SS CASE IT</a:t>
            </a:r>
            <a:endParaRPr lang="en-US" dirty="0"/>
          </a:p>
        </p:txBody>
      </p:sp>
      <p:pic>
        <p:nvPicPr>
          <p:cNvPr id="10" name="Picture 2" descr="case logo lg copy 1">
            <a:extLst>
              <a:ext uri="{FF2B5EF4-FFF2-40B4-BE49-F238E27FC236}">
                <a16:creationId xmlns:a16="http://schemas.microsoft.com/office/drawing/2014/main" id="{496F756D-ECC1-5F30-AAD4-4AC6F8180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43" y="9135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4C2965-C1D8-40CA-B4D5-5993E0A9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708" y="1520103"/>
            <a:ext cx="4029383" cy="4654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8A8242-5A1E-4135-9D35-E35AF6DF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5158"/>
            <a:ext cx="3584106" cy="48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392</Words>
  <Application>Microsoft Office PowerPoint</Application>
  <PresentationFormat>Widescreen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Snip Speak</vt:lpstr>
      <vt:lpstr>Outline</vt:lpstr>
      <vt:lpstr>Introduction</vt:lpstr>
      <vt:lpstr>Objective</vt:lpstr>
      <vt:lpstr>Methodology</vt:lpstr>
      <vt:lpstr>  Flowchart </vt:lpstr>
      <vt:lpstr>Design Architecture</vt:lpstr>
      <vt:lpstr>FYP PROGRESS</vt:lpstr>
      <vt:lpstr>FYP PROGRESS</vt:lpstr>
      <vt:lpstr>Mobile App View</vt:lpstr>
      <vt:lpstr>PowerPoint Presentation</vt:lpstr>
      <vt:lpstr>PowerPoint Presentation</vt:lpstr>
      <vt:lpstr>Database (Firebase)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king_hamid007@hotmail.com</dc:creator>
  <cp:lastModifiedBy>Saqib</cp:lastModifiedBy>
  <cp:revision>80</cp:revision>
  <dcterms:created xsi:type="dcterms:W3CDTF">2016-07-14T13:09:07Z</dcterms:created>
  <dcterms:modified xsi:type="dcterms:W3CDTF">2025-01-20T16:45:41Z</dcterms:modified>
</cp:coreProperties>
</file>